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2" autoAdjust="0"/>
    <p:restoredTop sz="94660"/>
  </p:normalViewPr>
  <p:slideViewPr>
    <p:cSldViewPr snapToGrid="0">
      <p:cViewPr varScale="1">
        <p:scale>
          <a:sx n="107" d="100"/>
          <a:sy n="107" d="100"/>
        </p:scale>
        <p:origin x="46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Gamota" userId="07a87843a2801fed" providerId="LiveId" clId="{E5057CD9-5C2D-455A-BB32-F83A451F4EC8}"/>
    <pc:docChg chg="custSel modSld">
      <pc:chgData name="George Gamota" userId="07a87843a2801fed" providerId="LiveId" clId="{E5057CD9-5C2D-455A-BB32-F83A451F4EC8}" dt="2019-02-27T03:56:50.964" v="40" actId="122"/>
      <pc:docMkLst>
        <pc:docMk/>
      </pc:docMkLst>
      <pc:sldChg chg="addSp delSp modSp">
        <pc:chgData name="George Gamota" userId="07a87843a2801fed" providerId="LiveId" clId="{E5057CD9-5C2D-455A-BB32-F83A451F4EC8}" dt="2019-02-27T03:45:34.927" v="27" actId="1076"/>
        <pc:sldMkLst>
          <pc:docMk/>
          <pc:sldMk cId="1372252512" sldId="256"/>
        </pc:sldMkLst>
        <pc:picChg chg="add del mod">
          <ac:chgData name="George Gamota" userId="07a87843a2801fed" providerId="LiveId" clId="{E5057CD9-5C2D-455A-BB32-F83A451F4EC8}" dt="2019-02-27T03:45:18.846" v="25" actId="478"/>
          <ac:picMkLst>
            <pc:docMk/>
            <pc:sldMk cId="1372252512" sldId="256"/>
            <ac:picMk id="4" creationId="{BD0569FA-BDF4-4B31-96A4-7AB9EB09EA60}"/>
          </ac:picMkLst>
        </pc:picChg>
        <pc:picChg chg="add mod">
          <ac:chgData name="George Gamota" userId="07a87843a2801fed" providerId="LiveId" clId="{E5057CD9-5C2D-455A-BB32-F83A451F4EC8}" dt="2019-02-27T03:45:34.927" v="27" actId="1076"/>
          <ac:picMkLst>
            <pc:docMk/>
            <pc:sldMk cId="1372252512" sldId="256"/>
            <ac:picMk id="5" creationId="{9FB3C635-A81F-489A-BEDD-931F0C9B360D}"/>
          </ac:picMkLst>
        </pc:picChg>
      </pc:sldChg>
      <pc:sldChg chg="modSp">
        <pc:chgData name="George Gamota" userId="07a87843a2801fed" providerId="LiveId" clId="{E5057CD9-5C2D-455A-BB32-F83A451F4EC8}" dt="2019-02-23T06:14:26.167" v="17" actId="20577"/>
        <pc:sldMkLst>
          <pc:docMk/>
          <pc:sldMk cId="2359159830" sldId="259"/>
        </pc:sldMkLst>
        <pc:spChg chg="mod">
          <ac:chgData name="George Gamota" userId="07a87843a2801fed" providerId="LiveId" clId="{E5057CD9-5C2D-455A-BB32-F83A451F4EC8}" dt="2019-02-23T06:14:26.167" v="17" actId="20577"/>
          <ac:spMkLst>
            <pc:docMk/>
            <pc:sldMk cId="2359159830" sldId="259"/>
            <ac:spMk id="3" creationId="{5797BA39-97B3-4100-9A47-8C38E17AA724}"/>
          </ac:spMkLst>
        </pc:spChg>
      </pc:sldChg>
      <pc:sldChg chg="modSp">
        <pc:chgData name="George Gamota" userId="07a87843a2801fed" providerId="LiveId" clId="{E5057CD9-5C2D-455A-BB32-F83A451F4EC8}" dt="2019-02-27T03:56:50.964" v="40" actId="122"/>
        <pc:sldMkLst>
          <pc:docMk/>
          <pc:sldMk cId="4149694110" sldId="262"/>
        </pc:sldMkLst>
        <pc:spChg chg="mod">
          <ac:chgData name="George Gamota" userId="07a87843a2801fed" providerId="LiveId" clId="{E5057CD9-5C2D-455A-BB32-F83A451F4EC8}" dt="2019-02-27T03:56:50.964" v="40" actId="122"/>
          <ac:spMkLst>
            <pc:docMk/>
            <pc:sldMk cId="4149694110" sldId="262"/>
            <ac:spMk id="2" creationId="{E737AC9D-8AE8-4529-87BE-285C70AA43F6}"/>
          </ac:spMkLst>
        </pc:spChg>
        <pc:picChg chg="mod">
          <ac:chgData name="George Gamota" userId="07a87843a2801fed" providerId="LiveId" clId="{E5057CD9-5C2D-455A-BB32-F83A451F4EC8}" dt="2019-02-23T06:13:45.213" v="0" actId="14100"/>
          <ac:picMkLst>
            <pc:docMk/>
            <pc:sldMk cId="4149694110" sldId="262"/>
            <ac:picMk id="5122" creationId="{98071034-FF09-4B21-B50D-3468E9F3F69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73E8E-B51F-4238-A739-029EEBC798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92E0C21-EB41-4971-9793-83EE033080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7D9DF51-0135-4F05-B068-6937BB92990E}"/>
              </a:ext>
            </a:extLst>
          </p:cNvPr>
          <p:cNvSpPr>
            <a:spLocks noGrp="1"/>
          </p:cNvSpPr>
          <p:nvPr>
            <p:ph type="dt" sz="half" idx="10"/>
          </p:nvPr>
        </p:nvSpPr>
        <p:spPr/>
        <p:txBody>
          <a:bodyPr/>
          <a:lstStyle/>
          <a:p>
            <a:fld id="{F2CBD3CA-6CF6-4BD2-8C82-FE095C94B0E8}" type="datetimeFigureOut">
              <a:rPr lang="en-US" smtClean="0"/>
              <a:t>2/26/2019</a:t>
            </a:fld>
            <a:endParaRPr lang="en-US"/>
          </a:p>
        </p:txBody>
      </p:sp>
      <p:sp>
        <p:nvSpPr>
          <p:cNvPr id="5" name="Footer Placeholder 4">
            <a:extLst>
              <a:ext uri="{FF2B5EF4-FFF2-40B4-BE49-F238E27FC236}">
                <a16:creationId xmlns:a16="http://schemas.microsoft.com/office/drawing/2014/main" id="{5A9F4BC1-B9CE-4969-93AA-EB5B883BE0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19E39F-1918-454A-B00D-B09C1B99347A}"/>
              </a:ext>
            </a:extLst>
          </p:cNvPr>
          <p:cNvSpPr>
            <a:spLocks noGrp="1"/>
          </p:cNvSpPr>
          <p:nvPr>
            <p:ph type="sldNum" sz="quarter" idx="12"/>
          </p:nvPr>
        </p:nvSpPr>
        <p:spPr/>
        <p:txBody>
          <a:bodyPr/>
          <a:lstStyle/>
          <a:p>
            <a:fld id="{0D76D480-75E5-410D-9B2F-6D9BC32A48B6}" type="slidenum">
              <a:rPr lang="en-US" smtClean="0"/>
              <a:t>‹#›</a:t>
            </a:fld>
            <a:endParaRPr lang="en-US"/>
          </a:p>
        </p:txBody>
      </p:sp>
    </p:spTree>
    <p:extLst>
      <p:ext uri="{BB962C8B-B14F-4D97-AF65-F5344CB8AC3E}">
        <p14:creationId xmlns:p14="http://schemas.microsoft.com/office/powerpoint/2010/main" val="2120027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B7BE3-CCBA-41CB-8424-CB868FC0F72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579A6E-74F2-473E-849D-0CD4C3CF08F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D5BD9D-3527-46E6-830B-5E2CD4E7258E}"/>
              </a:ext>
            </a:extLst>
          </p:cNvPr>
          <p:cNvSpPr>
            <a:spLocks noGrp="1"/>
          </p:cNvSpPr>
          <p:nvPr>
            <p:ph type="dt" sz="half" idx="10"/>
          </p:nvPr>
        </p:nvSpPr>
        <p:spPr/>
        <p:txBody>
          <a:bodyPr/>
          <a:lstStyle/>
          <a:p>
            <a:fld id="{F2CBD3CA-6CF6-4BD2-8C82-FE095C94B0E8}" type="datetimeFigureOut">
              <a:rPr lang="en-US" smtClean="0"/>
              <a:t>2/26/2019</a:t>
            </a:fld>
            <a:endParaRPr lang="en-US"/>
          </a:p>
        </p:txBody>
      </p:sp>
      <p:sp>
        <p:nvSpPr>
          <p:cNvPr id="5" name="Footer Placeholder 4">
            <a:extLst>
              <a:ext uri="{FF2B5EF4-FFF2-40B4-BE49-F238E27FC236}">
                <a16:creationId xmlns:a16="http://schemas.microsoft.com/office/drawing/2014/main" id="{E57E348F-9398-432E-B55D-4A707C11D9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7C3E3A-D7DE-41BB-9266-A64E915C41B5}"/>
              </a:ext>
            </a:extLst>
          </p:cNvPr>
          <p:cNvSpPr>
            <a:spLocks noGrp="1"/>
          </p:cNvSpPr>
          <p:nvPr>
            <p:ph type="sldNum" sz="quarter" idx="12"/>
          </p:nvPr>
        </p:nvSpPr>
        <p:spPr/>
        <p:txBody>
          <a:bodyPr/>
          <a:lstStyle/>
          <a:p>
            <a:fld id="{0D76D480-75E5-410D-9B2F-6D9BC32A48B6}" type="slidenum">
              <a:rPr lang="en-US" smtClean="0"/>
              <a:t>‹#›</a:t>
            </a:fld>
            <a:endParaRPr lang="en-US"/>
          </a:p>
        </p:txBody>
      </p:sp>
    </p:spTree>
    <p:extLst>
      <p:ext uri="{BB962C8B-B14F-4D97-AF65-F5344CB8AC3E}">
        <p14:creationId xmlns:p14="http://schemas.microsoft.com/office/powerpoint/2010/main" val="2185795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93494A-E2CE-44C4-859A-2EBE6851C1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92D3A7-CC02-44A2-AA05-7935C5A2200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ECC8D5-3E84-4833-B0CD-15BCF652718C}"/>
              </a:ext>
            </a:extLst>
          </p:cNvPr>
          <p:cNvSpPr>
            <a:spLocks noGrp="1"/>
          </p:cNvSpPr>
          <p:nvPr>
            <p:ph type="dt" sz="half" idx="10"/>
          </p:nvPr>
        </p:nvSpPr>
        <p:spPr/>
        <p:txBody>
          <a:bodyPr/>
          <a:lstStyle/>
          <a:p>
            <a:fld id="{F2CBD3CA-6CF6-4BD2-8C82-FE095C94B0E8}" type="datetimeFigureOut">
              <a:rPr lang="en-US" smtClean="0"/>
              <a:t>2/26/2019</a:t>
            </a:fld>
            <a:endParaRPr lang="en-US"/>
          </a:p>
        </p:txBody>
      </p:sp>
      <p:sp>
        <p:nvSpPr>
          <p:cNvPr id="5" name="Footer Placeholder 4">
            <a:extLst>
              <a:ext uri="{FF2B5EF4-FFF2-40B4-BE49-F238E27FC236}">
                <a16:creationId xmlns:a16="http://schemas.microsoft.com/office/drawing/2014/main" id="{6A97D908-D32B-4402-81B3-CB935E564C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7567CA-CDE7-43EE-A104-1E251C154DE5}"/>
              </a:ext>
            </a:extLst>
          </p:cNvPr>
          <p:cNvSpPr>
            <a:spLocks noGrp="1"/>
          </p:cNvSpPr>
          <p:nvPr>
            <p:ph type="sldNum" sz="quarter" idx="12"/>
          </p:nvPr>
        </p:nvSpPr>
        <p:spPr/>
        <p:txBody>
          <a:bodyPr/>
          <a:lstStyle/>
          <a:p>
            <a:fld id="{0D76D480-75E5-410D-9B2F-6D9BC32A48B6}" type="slidenum">
              <a:rPr lang="en-US" smtClean="0"/>
              <a:t>‹#›</a:t>
            </a:fld>
            <a:endParaRPr lang="en-US"/>
          </a:p>
        </p:txBody>
      </p:sp>
    </p:spTree>
    <p:extLst>
      <p:ext uri="{BB962C8B-B14F-4D97-AF65-F5344CB8AC3E}">
        <p14:creationId xmlns:p14="http://schemas.microsoft.com/office/powerpoint/2010/main" val="1022149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8913F-6E1F-4870-9C0C-956C59C50D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9F31BD-261D-4ED5-9848-AD0143C670B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9C04A3-8EA0-4AE5-A084-C26C112C012D}"/>
              </a:ext>
            </a:extLst>
          </p:cNvPr>
          <p:cNvSpPr>
            <a:spLocks noGrp="1"/>
          </p:cNvSpPr>
          <p:nvPr>
            <p:ph type="dt" sz="half" idx="10"/>
          </p:nvPr>
        </p:nvSpPr>
        <p:spPr/>
        <p:txBody>
          <a:bodyPr/>
          <a:lstStyle/>
          <a:p>
            <a:fld id="{F2CBD3CA-6CF6-4BD2-8C82-FE095C94B0E8}" type="datetimeFigureOut">
              <a:rPr lang="en-US" smtClean="0"/>
              <a:t>2/26/2019</a:t>
            </a:fld>
            <a:endParaRPr lang="en-US"/>
          </a:p>
        </p:txBody>
      </p:sp>
      <p:sp>
        <p:nvSpPr>
          <p:cNvPr id="5" name="Footer Placeholder 4">
            <a:extLst>
              <a:ext uri="{FF2B5EF4-FFF2-40B4-BE49-F238E27FC236}">
                <a16:creationId xmlns:a16="http://schemas.microsoft.com/office/drawing/2014/main" id="{48B68831-E25B-45AF-9A74-DFA48B0D9B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7C7C79-60E1-4E2B-A5CE-988E6060E771}"/>
              </a:ext>
            </a:extLst>
          </p:cNvPr>
          <p:cNvSpPr>
            <a:spLocks noGrp="1"/>
          </p:cNvSpPr>
          <p:nvPr>
            <p:ph type="sldNum" sz="quarter" idx="12"/>
          </p:nvPr>
        </p:nvSpPr>
        <p:spPr/>
        <p:txBody>
          <a:bodyPr/>
          <a:lstStyle/>
          <a:p>
            <a:fld id="{0D76D480-75E5-410D-9B2F-6D9BC32A48B6}" type="slidenum">
              <a:rPr lang="en-US" smtClean="0"/>
              <a:t>‹#›</a:t>
            </a:fld>
            <a:endParaRPr lang="en-US"/>
          </a:p>
        </p:txBody>
      </p:sp>
    </p:spTree>
    <p:extLst>
      <p:ext uri="{BB962C8B-B14F-4D97-AF65-F5344CB8AC3E}">
        <p14:creationId xmlns:p14="http://schemas.microsoft.com/office/powerpoint/2010/main" val="1570548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C8867-4BDD-41F8-B853-E2E5579C48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3E4072E-3DED-4985-96F0-37ADA528A3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8C15628-6658-48D7-8BC1-CB45FAAB8543}"/>
              </a:ext>
            </a:extLst>
          </p:cNvPr>
          <p:cNvSpPr>
            <a:spLocks noGrp="1"/>
          </p:cNvSpPr>
          <p:nvPr>
            <p:ph type="dt" sz="half" idx="10"/>
          </p:nvPr>
        </p:nvSpPr>
        <p:spPr/>
        <p:txBody>
          <a:bodyPr/>
          <a:lstStyle/>
          <a:p>
            <a:fld id="{F2CBD3CA-6CF6-4BD2-8C82-FE095C94B0E8}" type="datetimeFigureOut">
              <a:rPr lang="en-US" smtClean="0"/>
              <a:t>2/26/2019</a:t>
            </a:fld>
            <a:endParaRPr lang="en-US"/>
          </a:p>
        </p:txBody>
      </p:sp>
      <p:sp>
        <p:nvSpPr>
          <p:cNvPr id="5" name="Footer Placeholder 4">
            <a:extLst>
              <a:ext uri="{FF2B5EF4-FFF2-40B4-BE49-F238E27FC236}">
                <a16:creationId xmlns:a16="http://schemas.microsoft.com/office/drawing/2014/main" id="{F3FA20A6-B4DF-4354-B41E-3CF7395B3B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DFDB1-86E6-4AD7-A969-11735D0D877C}"/>
              </a:ext>
            </a:extLst>
          </p:cNvPr>
          <p:cNvSpPr>
            <a:spLocks noGrp="1"/>
          </p:cNvSpPr>
          <p:nvPr>
            <p:ph type="sldNum" sz="quarter" idx="12"/>
          </p:nvPr>
        </p:nvSpPr>
        <p:spPr/>
        <p:txBody>
          <a:bodyPr/>
          <a:lstStyle/>
          <a:p>
            <a:fld id="{0D76D480-75E5-410D-9B2F-6D9BC32A48B6}" type="slidenum">
              <a:rPr lang="en-US" smtClean="0"/>
              <a:t>‹#›</a:t>
            </a:fld>
            <a:endParaRPr lang="en-US"/>
          </a:p>
        </p:txBody>
      </p:sp>
    </p:spTree>
    <p:extLst>
      <p:ext uri="{BB962C8B-B14F-4D97-AF65-F5344CB8AC3E}">
        <p14:creationId xmlns:p14="http://schemas.microsoft.com/office/powerpoint/2010/main" val="3971057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6CD04-806D-430F-A480-418FA47221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A00622-1A5E-4F38-BC20-3C5176949EE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5379C8-E3CD-43B9-B9D2-B41AB1F5C76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82A5EA-BE0F-4EF5-A29D-0A8072C6A07C}"/>
              </a:ext>
            </a:extLst>
          </p:cNvPr>
          <p:cNvSpPr>
            <a:spLocks noGrp="1"/>
          </p:cNvSpPr>
          <p:nvPr>
            <p:ph type="dt" sz="half" idx="10"/>
          </p:nvPr>
        </p:nvSpPr>
        <p:spPr/>
        <p:txBody>
          <a:bodyPr/>
          <a:lstStyle/>
          <a:p>
            <a:fld id="{F2CBD3CA-6CF6-4BD2-8C82-FE095C94B0E8}" type="datetimeFigureOut">
              <a:rPr lang="en-US" smtClean="0"/>
              <a:t>2/26/2019</a:t>
            </a:fld>
            <a:endParaRPr lang="en-US"/>
          </a:p>
        </p:txBody>
      </p:sp>
      <p:sp>
        <p:nvSpPr>
          <p:cNvPr id="6" name="Footer Placeholder 5">
            <a:extLst>
              <a:ext uri="{FF2B5EF4-FFF2-40B4-BE49-F238E27FC236}">
                <a16:creationId xmlns:a16="http://schemas.microsoft.com/office/drawing/2014/main" id="{A5F41036-789B-41C1-B75E-98CBFEFA08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189DF6-1067-4583-BF8F-1EBE51A5A980}"/>
              </a:ext>
            </a:extLst>
          </p:cNvPr>
          <p:cNvSpPr>
            <a:spLocks noGrp="1"/>
          </p:cNvSpPr>
          <p:nvPr>
            <p:ph type="sldNum" sz="quarter" idx="12"/>
          </p:nvPr>
        </p:nvSpPr>
        <p:spPr/>
        <p:txBody>
          <a:bodyPr/>
          <a:lstStyle/>
          <a:p>
            <a:fld id="{0D76D480-75E5-410D-9B2F-6D9BC32A48B6}" type="slidenum">
              <a:rPr lang="en-US" smtClean="0"/>
              <a:t>‹#›</a:t>
            </a:fld>
            <a:endParaRPr lang="en-US"/>
          </a:p>
        </p:txBody>
      </p:sp>
    </p:spTree>
    <p:extLst>
      <p:ext uri="{BB962C8B-B14F-4D97-AF65-F5344CB8AC3E}">
        <p14:creationId xmlns:p14="http://schemas.microsoft.com/office/powerpoint/2010/main" val="478010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C0DBF-4A1C-4FD7-8D11-1191CA3CCB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3C10F7-924F-4750-8F87-C861F4AF48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04E06B5-1B9E-4463-8DE1-CA53C6EEF3F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D03220-9C2F-458C-81B0-057726E008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EDABB6B-222A-4AFC-8158-54B6B514B8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54D14F-0561-455C-AC8E-57AEABBBC78D}"/>
              </a:ext>
            </a:extLst>
          </p:cNvPr>
          <p:cNvSpPr>
            <a:spLocks noGrp="1"/>
          </p:cNvSpPr>
          <p:nvPr>
            <p:ph type="dt" sz="half" idx="10"/>
          </p:nvPr>
        </p:nvSpPr>
        <p:spPr/>
        <p:txBody>
          <a:bodyPr/>
          <a:lstStyle/>
          <a:p>
            <a:fld id="{F2CBD3CA-6CF6-4BD2-8C82-FE095C94B0E8}" type="datetimeFigureOut">
              <a:rPr lang="en-US" smtClean="0"/>
              <a:t>2/26/2019</a:t>
            </a:fld>
            <a:endParaRPr lang="en-US"/>
          </a:p>
        </p:txBody>
      </p:sp>
      <p:sp>
        <p:nvSpPr>
          <p:cNvPr id="8" name="Footer Placeholder 7">
            <a:extLst>
              <a:ext uri="{FF2B5EF4-FFF2-40B4-BE49-F238E27FC236}">
                <a16:creationId xmlns:a16="http://schemas.microsoft.com/office/drawing/2014/main" id="{EBA60EC3-0464-4F93-A3EE-607F92E9B1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5FD78F7-63AB-4CDA-B4C6-7AD87350FA58}"/>
              </a:ext>
            </a:extLst>
          </p:cNvPr>
          <p:cNvSpPr>
            <a:spLocks noGrp="1"/>
          </p:cNvSpPr>
          <p:nvPr>
            <p:ph type="sldNum" sz="quarter" idx="12"/>
          </p:nvPr>
        </p:nvSpPr>
        <p:spPr/>
        <p:txBody>
          <a:bodyPr/>
          <a:lstStyle/>
          <a:p>
            <a:fld id="{0D76D480-75E5-410D-9B2F-6D9BC32A48B6}" type="slidenum">
              <a:rPr lang="en-US" smtClean="0"/>
              <a:t>‹#›</a:t>
            </a:fld>
            <a:endParaRPr lang="en-US"/>
          </a:p>
        </p:txBody>
      </p:sp>
    </p:spTree>
    <p:extLst>
      <p:ext uri="{BB962C8B-B14F-4D97-AF65-F5344CB8AC3E}">
        <p14:creationId xmlns:p14="http://schemas.microsoft.com/office/powerpoint/2010/main" val="2750738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3EBB3-516D-4340-8F5A-D84BAA1CAD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3F1013-897C-47CB-818D-41F6CE9EB519}"/>
              </a:ext>
            </a:extLst>
          </p:cNvPr>
          <p:cNvSpPr>
            <a:spLocks noGrp="1"/>
          </p:cNvSpPr>
          <p:nvPr>
            <p:ph type="dt" sz="half" idx="10"/>
          </p:nvPr>
        </p:nvSpPr>
        <p:spPr/>
        <p:txBody>
          <a:bodyPr/>
          <a:lstStyle/>
          <a:p>
            <a:fld id="{F2CBD3CA-6CF6-4BD2-8C82-FE095C94B0E8}" type="datetimeFigureOut">
              <a:rPr lang="en-US" smtClean="0"/>
              <a:t>2/26/2019</a:t>
            </a:fld>
            <a:endParaRPr lang="en-US"/>
          </a:p>
        </p:txBody>
      </p:sp>
      <p:sp>
        <p:nvSpPr>
          <p:cNvPr id="4" name="Footer Placeholder 3">
            <a:extLst>
              <a:ext uri="{FF2B5EF4-FFF2-40B4-BE49-F238E27FC236}">
                <a16:creationId xmlns:a16="http://schemas.microsoft.com/office/drawing/2014/main" id="{7254DCF0-22BC-48FD-B817-B8A669807F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E7CA799-B3D7-4BC8-A63B-7D82F31FDB34}"/>
              </a:ext>
            </a:extLst>
          </p:cNvPr>
          <p:cNvSpPr>
            <a:spLocks noGrp="1"/>
          </p:cNvSpPr>
          <p:nvPr>
            <p:ph type="sldNum" sz="quarter" idx="12"/>
          </p:nvPr>
        </p:nvSpPr>
        <p:spPr/>
        <p:txBody>
          <a:bodyPr/>
          <a:lstStyle/>
          <a:p>
            <a:fld id="{0D76D480-75E5-410D-9B2F-6D9BC32A48B6}" type="slidenum">
              <a:rPr lang="en-US" smtClean="0"/>
              <a:t>‹#›</a:t>
            </a:fld>
            <a:endParaRPr lang="en-US"/>
          </a:p>
        </p:txBody>
      </p:sp>
    </p:spTree>
    <p:extLst>
      <p:ext uri="{BB962C8B-B14F-4D97-AF65-F5344CB8AC3E}">
        <p14:creationId xmlns:p14="http://schemas.microsoft.com/office/powerpoint/2010/main" val="1242264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CE110C-4BB6-427A-9677-D0A1672292EA}"/>
              </a:ext>
            </a:extLst>
          </p:cNvPr>
          <p:cNvSpPr>
            <a:spLocks noGrp="1"/>
          </p:cNvSpPr>
          <p:nvPr>
            <p:ph type="dt" sz="half" idx="10"/>
          </p:nvPr>
        </p:nvSpPr>
        <p:spPr/>
        <p:txBody>
          <a:bodyPr/>
          <a:lstStyle/>
          <a:p>
            <a:fld id="{F2CBD3CA-6CF6-4BD2-8C82-FE095C94B0E8}" type="datetimeFigureOut">
              <a:rPr lang="en-US" smtClean="0"/>
              <a:t>2/26/2019</a:t>
            </a:fld>
            <a:endParaRPr lang="en-US"/>
          </a:p>
        </p:txBody>
      </p:sp>
      <p:sp>
        <p:nvSpPr>
          <p:cNvPr id="3" name="Footer Placeholder 2">
            <a:extLst>
              <a:ext uri="{FF2B5EF4-FFF2-40B4-BE49-F238E27FC236}">
                <a16:creationId xmlns:a16="http://schemas.microsoft.com/office/drawing/2014/main" id="{03EC081B-DD8A-4F06-A146-CD742C84666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13CA45E-8AD2-4F89-8434-5556B25D1B9A}"/>
              </a:ext>
            </a:extLst>
          </p:cNvPr>
          <p:cNvSpPr>
            <a:spLocks noGrp="1"/>
          </p:cNvSpPr>
          <p:nvPr>
            <p:ph type="sldNum" sz="quarter" idx="12"/>
          </p:nvPr>
        </p:nvSpPr>
        <p:spPr/>
        <p:txBody>
          <a:bodyPr/>
          <a:lstStyle/>
          <a:p>
            <a:fld id="{0D76D480-75E5-410D-9B2F-6D9BC32A48B6}" type="slidenum">
              <a:rPr lang="en-US" smtClean="0"/>
              <a:t>‹#›</a:t>
            </a:fld>
            <a:endParaRPr lang="en-US"/>
          </a:p>
        </p:txBody>
      </p:sp>
    </p:spTree>
    <p:extLst>
      <p:ext uri="{BB962C8B-B14F-4D97-AF65-F5344CB8AC3E}">
        <p14:creationId xmlns:p14="http://schemas.microsoft.com/office/powerpoint/2010/main" val="1028502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99FB1-91A5-4104-A937-67FC817409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92621B-8864-4862-BFA4-83E1CC085A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302721-7E6C-4D4D-B49C-4C56008AED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D12F9CD-E5FE-447C-96DB-8B58517F02CB}"/>
              </a:ext>
            </a:extLst>
          </p:cNvPr>
          <p:cNvSpPr>
            <a:spLocks noGrp="1"/>
          </p:cNvSpPr>
          <p:nvPr>
            <p:ph type="dt" sz="half" idx="10"/>
          </p:nvPr>
        </p:nvSpPr>
        <p:spPr/>
        <p:txBody>
          <a:bodyPr/>
          <a:lstStyle/>
          <a:p>
            <a:fld id="{F2CBD3CA-6CF6-4BD2-8C82-FE095C94B0E8}" type="datetimeFigureOut">
              <a:rPr lang="en-US" smtClean="0"/>
              <a:t>2/26/2019</a:t>
            </a:fld>
            <a:endParaRPr lang="en-US"/>
          </a:p>
        </p:txBody>
      </p:sp>
      <p:sp>
        <p:nvSpPr>
          <p:cNvPr id="6" name="Footer Placeholder 5">
            <a:extLst>
              <a:ext uri="{FF2B5EF4-FFF2-40B4-BE49-F238E27FC236}">
                <a16:creationId xmlns:a16="http://schemas.microsoft.com/office/drawing/2014/main" id="{E6A31804-90ED-4A48-A748-ACF839616B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359659-97F2-4D85-8620-93240308B291}"/>
              </a:ext>
            </a:extLst>
          </p:cNvPr>
          <p:cNvSpPr>
            <a:spLocks noGrp="1"/>
          </p:cNvSpPr>
          <p:nvPr>
            <p:ph type="sldNum" sz="quarter" idx="12"/>
          </p:nvPr>
        </p:nvSpPr>
        <p:spPr/>
        <p:txBody>
          <a:bodyPr/>
          <a:lstStyle/>
          <a:p>
            <a:fld id="{0D76D480-75E5-410D-9B2F-6D9BC32A48B6}" type="slidenum">
              <a:rPr lang="en-US" smtClean="0"/>
              <a:t>‹#›</a:t>
            </a:fld>
            <a:endParaRPr lang="en-US"/>
          </a:p>
        </p:txBody>
      </p:sp>
    </p:spTree>
    <p:extLst>
      <p:ext uri="{BB962C8B-B14F-4D97-AF65-F5344CB8AC3E}">
        <p14:creationId xmlns:p14="http://schemas.microsoft.com/office/powerpoint/2010/main" val="1583327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01254-3BC1-447F-98D0-040CEF4A15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AEFC2A-CCB0-4684-8E7A-87B96FC6AD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CE99BA8-142B-46EC-848D-0F4B0B7DA8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6F96AE6-27A3-4F28-9F47-E6C737ACCBBD}"/>
              </a:ext>
            </a:extLst>
          </p:cNvPr>
          <p:cNvSpPr>
            <a:spLocks noGrp="1"/>
          </p:cNvSpPr>
          <p:nvPr>
            <p:ph type="dt" sz="half" idx="10"/>
          </p:nvPr>
        </p:nvSpPr>
        <p:spPr/>
        <p:txBody>
          <a:bodyPr/>
          <a:lstStyle/>
          <a:p>
            <a:fld id="{F2CBD3CA-6CF6-4BD2-8C82-FE095C94B0E8}" type="datetimeFigureOut">
              <a:rPr lang="en-US" smtClean="0"/>
              <a:t>2/26/2019</a:t>
            </a:fld>
            <a:endParaRPr lang="en-US"/>
          </a:p>
        </p:txBody>
      </p:sp>
      <p:sp>
        <p:nvSpPr>
          <p:cNvPr id="6" name="Footer Placeholder 5">
            <a:extLst>
              <a:ext uri="{FF2B5EF4-FFF2-40B4-BE49-F238E27FC236}">
                <a16:creationId xmlns:a16="http://schemas.microsoft.com/office/drawing/2014/main" id="{F3F66253-B972-42B2-A419-EF060A5568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ADEB93-B316-45C2-9F4B-9D2D8A4877C3}"/>
              </a:ext>
            </a:extLst>
          </p:cNvPr>
          <p:cNvSpPr>
            <a:spLocks noGrp="1"/>
          </p:cNvSpPr>
          <p:nvPr>
            <p:ph type="sldNum" sz="quarter" idx="12"/>
          </p:nvPr>
        </p:nvSpPr>
        <p:spPr/>
        <p:txBody>
          <a:bodyPr/>
          <a:lstStyle/>
          <a:p>
            <a:fld id="{0D76D480-75E5-410D-9B2F-6D9BC32A48B6}" type="slidenum">
              <a:rPr lang="en-US" smtClean="0"/>
              <a:t>‹#›</a:t>
            </a:fld>
            <a:endParaRPr lang="en-US"/>
          </a:p>
        </p:txBody>
      </p:sp>
    </p:spTree>
    <p:extLst>
      <p:ext uri="{BB962C8B-B14F-4D97-AF65-F5344CB8AC3E}">
        <p14:creationId xmlns:p14="http://schemas.microsoft.com/office/powerpoint/2010/main" val="1307819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9D7FFF-1ED3-4638-B98B-274D530C8E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2ED813-71BA-4856-ACD7-2D5201DC14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E0A3F1-B9A0-48C4-AD30-173664828B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CBD3CA-6CF6-4BD2-8C82-FE095C94B0E8}" type="datetimeFigureOut">
              <a:rPr lang="en-US" smtClean="0"/>
              <a:t>2/26/2019</a:t>
            </a:fld>
            <a:endParaRPr lang="en-US"/>
          </a:p>
        </p:txBody>
      </p:sp>
      <p:sp>
        <p:nvSpPr>
          <p:cNvPr id="5" name="Footer Placeholder 4">
            <a:extLst>
              <a:ext uri="{FF2B5EF4-FFF2-40B4-BE49-F238E27FC236}">
                <a16:creationId xmlns:a16="http://schemas.microsoft.com/office/drawing/2014/main" id="{089BF882-BF0A-4230-87C1-493851F6E0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1F74AA-C208-449E-A362-D3A687DA8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6D480-75E5-410D-9B2F-6D9BC32A48B6}" type="slidenum">
              <a:rPr lang="en-US" smtClean="0"/>
              <a:t>‹#›</a:t>
            </a:fld>
            <a:endParaRPr lang="en-US"/>
          </a:p>
        </p:txBody>
      </p:sp>
    </p:spTree>
    <p:extLst>
      <p:ext uri="{BB962C8B-B14F-4D97-AF65-F5344CB8AC3E}">
        <p14:creationId xmlns:p14="http://schemas.microsoft.com/office/powerpoint/2010/main" val="792500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pacepolicyonline.com/news/todays-tidbits-july-31-2018/"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en.wikipedia.org/wiki/MBA" TargetMode="External"/><Relationship Id="rId7" Type="http://schemas.openxmlformats.org/officeDocument/2006/relationships/hyperlink" Target="https://en.wikipedia.org/wiki/United_States_Naval_Reserve" TargetMode="External"/><Relationship Id="rId2" Type="http://schemas.openxmlformats.org/officeDocument/2006/relationships/hyperlink" Target="https://en.wikipedia.org/wiki/Rice_University" TargetMode="External"/><Relationship Id="rId1" Type="http://schemas.openxmlformats.org/officeDocument/2006/relationships/slideLayout" Target="../slideLayouts/slideLayout2.xml"/><Relationship Id="rId6" Type="http://schemas.openxmlformats.org/officeDocument/2006/relationships/hyperlink" Target="https://en.wikipedia.org/wiki/United_States_Navy" TargetMode="External"/><Relationship Id="rId5" Type="http://schemas.openxmlformats.org/officeDocument/2006/relationships/hyperlink" Target="https://en.wikipedia.org/wiki/Naval_Aviator" TargetMode="External"/><Relationship Id="rId4" Type="http://schemas.openxmlformats.org/officeDocument/2006/relationships/hyperlink" Target="https://en.wikipedia.org/wiki/Cornell_University"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en.wikipedia.org/wiki/National_Medal_of_Science" TargetMode="External"/><Relationship Id="rId3" Type="http://schemas.openxmlformats.org/officeDocument/2006/relationships/hyperlink" Target="https://en.wikipedia.org/wiki/Geneticist" TargetMode="External"/><Relationship Id="rId7" Type="http://schemas.openxmlformats.org/officeDocument/2006/relationships/hyperlink" Target="https://en.wikipedia.org/wiki/Presidential_Medal_of_Freedom" TargetMode="External"/><Relationship Id="rId2" Type="http://schemas.openxmlformats.org/officeDocument/2006/relationships/hyperlink" Target="https://en.wikipedia.org/wiki/Physician" TargetMode="External"/><Relationship Id="rId1" Type="http://schemas.openxmlformats.org/officeDocument/2006/relationships/slideLayout" Target="../slideLayouts/slideLayout2.xml"/><Relationship Id="rId6" Type="http://schemas.openxmlformats.org/officeDocument/2006/relationships/hyperlink" Target="https://en.wikipedia.org/wiki/National_Academy_of_Sciences" TargetMode="External"/><Relationship Id="rId5" Type="http://schemas.openxmlformats.org/officeDocument/2006/relationships/hyperlink" Target="https://en.wikipedia.org/wiki/Institute_of_Medicine" TargetMode="External"/><Relationship Id="rId4" Type="http://schemas.openxmlformats.org/officeDocument/2006/relationships/hyperlink" Target="https://en.wikipedia.org/wiki/Human_Genome_Project" TargetMode="External"/><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817AD-C6A2-426C-A924-F5809D7ACC1D}"/>
              </a:ext>
            </a:extLst>
          </p:cNvPr>
          <p:cNvSpPr>
            <a:spLocks noGrp="1"/>
          </p:cNvSpPr>
          <p:nvPr>
            <p:ph type="ctrTitle"/>
          </p:nvPr>
        </p:nvSpPr>
        <p:spPr/>
        <p:txBody>
          <a:bodyPr/>
          <a:lstStyle/>
          <a:p>
            <a:r>
              <a:rPr lang="en-US" dirty="0"/>
              <a:t>President’s Trump </a:t>
            </a:r>
            <a:br>
              <a:rPr lang="en-US" dirty="0"/>
            </a:br>
            <a:r>
              <a:rPr lang="en-US" dirty="0"/>
              <a:t>Science Team</a:t>
            </a:r>
          </a:p>
        </p:txBody>
      </p:sp>
      <p:sp>
        <p:nvSpPr>
          <p:cNvPr id="3" name="Subtitle 2">
            <a:extLst>
              <a:ext uri="{FF2B5EF4-FFF2-40B4-BE49-F238E27FC236}">
                <a16:creationId xmlns:a16="http://schemas.microsoft.com/office/drawing/2014/main" id="{F5F9FABE-9C8C-4809-A2CB-FA9EB1EFB328}"/>
              </a:ext>
            </a:extLst>
          </p:cNvPr>
          <p:cNvSpPr>
            <a:spLocks noGrp="1"/>
          </p:cNvSpPr>
          <p:nvPr>
            <p:ph type="subTitle" idx="1"/>
          </p:nvPr>
        </p:nvSpPr>
        <p:spPr/>
        <p:txBody>
          <a:bodyPr/>
          <a:lstStyle/>
          <a:p>
            <a:r>
              <a:rPr lang="en-US" dirty="0"/>
              <a:t>George Gamota</a:t>
            </a:r>
          </a:p>
        </p:txBody>
      </p:sp>
      <p:pic>
        <p:nvPicPr>
          <p:cNvPr id="5" name="Picture 4">
            <a:extLst>
              <a:ext uri="{FF2B5EF4-FFF2-40B4-BE49-F238E27FC236}">
                <a16:creationId xmlns:a16="http://schemas.microsoft.com/office/drawing/2014/main" id="{9FB3C635-A81F-489A-BEDD-931F0C9B360D}"/>
              </a:ext>
            </a:extLst>
          </p:cNvPr>
          <p:cNvPicPr>
            <a:picLocks noChangeAspect="1"/>
          </p:cNvPicPr>
          <p:nvPr/>
        </p:nvPicPr>
        <p:blipFill>
          <a:blip r:embed="rId2"/>
          <a:stretch>
            <a:fillRect/>
          </a:stretch>
        </p:blipFill>
        <p:spPr>
          <a:xfrm>
            <a:off x="4138612" y="4286250"/>
            <a:ext cx="4524375" cy="1943100"/>
          </a:xfrm>
          <a:prstGeom prst="rect">
            <a:avLst/>
          </a:prstGeom>
        </p:spPr>
      </p:pic>
    </p:spTree>
    <p:extLst>
      <p:ext uri="{BB962C8B-B14F-4D97-AF65-F5344CB8AC3E}">
        <p14:creationId xmlns:p14="http://schemas.microsoft.com/office/powerpoint/2010/main" val="1372252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4F877-146A-4516-87A8-82784D8E0336}"/>
              </a:ext>
            </a:extLst>
          </p:cNvPr>
          <p:cNvSpPr>
            <a:spLocks noGrp="1"/>
          </p:cNvSpPr>
          <p:nvPr>
            <p:ph type="title"/>
          </p:nvPr>
        </p:nvSpPr>
        <p:spPr/>
        <p:txBody>
          <a:bodyPr/>
          <a:lstStyle/>
          <a:p>
            <a:r>
              <a:rPr lang="en-US" dirty="0"/>
              <a:t>President’s Science Advisor</a:t>
            </a:r>
          </a:p>
        </p:txBody>
      </p:sp>
      <p:sp>
        <p:nvSpPr>
          <p:cNvPr id="3" name="Content Placeholder 2">
            <a:extLst>
              <a:ext uri="{FF2B5EF4-FFF2-40B4-BE49-F238E27FC236}">
                <a16:creationId xmlns:a16="http://schemas.microsoft.com/office/drawing/2014/main" id="{34278CB5-F4EF-4D32-AC52-9B2498418A03}"/>
              </a:ext>
            </a:extLst>
          </p:cNvPr>
          <p:cNvSpPr>
            <a:spLocks noGrp="1"/>
          </p:cNvSpPr>
          <p:nvPr>
            <p:ph idx="1"/>
          </p:nvPr>
        </p:nvSpPr>
        <p:spPr/>
        <p:txBody>
          <a:bodyPr>
            <a:normAutofit fontScale="92500" lnSpcReduction="10000"/>
          </a:bodyPr>
          <a:lstStyle/>
          <a:p>
            <a:r>
              <a:rPr lang="en-US" dirty="0"/>
              <a:t>OSTP In 1976, Congress established the White House Office of Science and Technology Policy (OSTP) to provide the President and others within the Executive Office of the President with advice on the scientific, engineering, and technological aspects of the economy, national security, homeland security, health, foreign relations, the environment, and the technological recovery and use of resources, among other topics.</a:t>
            </a:r>
          </a:p>
          <a:p>
            <a:r>
              <a:rPr lang="en-US" dirty="0"/>
              <a:t>Almost two years into President Trump’s term, the White House Office of Science and Technology Policy (OSTP) is getting a new director.  </a:t>
            </a:r>
            <a:r>
              <a:rPr lang="en-US" b="1" dirty="0"/>
              <a:t>Kelvin </a:t>
            </a:r>
            <a:r>
              <a:rPr lang="en-US" b="1" dirty="0" err="1"/>
              <a:t>Droegemeier</a:t>
            </a:r>
            <a:r>
              <a:rPr lang="en-US" b="1" dirty="0"/>
              <a:t> </a:t>
            </a:r>
            <a:r>
              <a:rPr lang="en-US" dirty="0"/>
              <a:t>was confirmed by the Senate tonight as one of its last acts before the end of the 115th Congress.</a:t>
            </a:r>
          </a:p>
          <a:p>
            <a:r>
              <a:rPr lang="en-US" dirty="0"/>
              <a:t>OSTP has 4 Associate Directors: Currently none have been nominated or confirmed  </a:t>
            </a:r>
          </a:p>
        </p:txBody>
      </p:sp>
    </p:spTree>
    <p:extLst>
      <p:ext uri="{BB962C8B-B14F-4D97-AF65-F5344CB8AC3E}">
        <p14:creationId xmlns:p14="http://schemas.microsoft.com/office/powerpoint/2010/main" val="1424144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F888-0586-47CE-B53D-4AA36667B79C}"/>
              </a:ext>
            </a:extLst>
          </p:cNvPr>
          <p:cNvSpPr>
            <a:spLocks noGrp="1"/>
          </p:cNvSpPr>
          <p:nvPr>
            <p:ph type="title"/>
          </p:nvPr>
        </p:nvSpPr>
        <p:spPr/>
        <p:txBody>
          <a:bodyPr/>
          <a:lstStyle/>
          <a:p>
            <a:r>
              <a:rPr lang="en-US" b="1" dirty="0"/>
              <a:t>Who is Kelvin </a:t>
            </a:r>
            <a:r>
              <a:rPr lang="en-US" b="1" dirty="0" err="1"/>
              <a:t>Droegemeier</a:t>
            </a:r>
            <a:r>
              <a:rPr lang="en-US" b="1" dirty="0"/>
              <a:t> </a:t>
            </a:r>
            <a:endParaRPr lang="en-US" dirty="0"/>
          </a:p>
        </p:txBody>
      </p:sp>
      <p:pic>
        <p:nvPicPr>
          <p:cNvPr id="1026" name="Picture 2" descr="https://spacepolicyonline.com/wp-content/uploads/2018/08/Droegemeier-photo-U-of-OK-218x300.jpg">
            <a:extLst>
              <a:ext uri="{FF2B5EF4-FFF2-40B4-BE49-F238E27FC236}">
                <a16:creationId xmlns:a16="http://schemas.microsoft.com/office/drawing/2014/main" id="{0F72169C-446C-4B80-BAC9-FE1D21F6D3C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059334" y="1874098"/>
            <a:ext cx="2494470" cy="343275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014AF50-14CD-4D5D-A3C6-E50A36DF4192}"/>
              </a:ext>
            </a:extLst>
          </p:cNvPr>
          <p:cNvSpPr txBox="1"/>
          <p:nvPr/>
        </p:nvSpPr>
        <p:spPr>
          <a:xfrm>
            <a:off x="838200" y="2167467"/>
            <a:ext cx="7255933" cy="2862322"/>
          </a:xfrm>
          <a:prstGeom prst="rect">
            <a:avLst/>
          </a:prstGeom>
          <a:noFill/>
        </p:spPr>
        <p:txBody>
          <a:bodyPr wrap="square" rtlCol="0">
            <a:spAutoFit/>
          </a:bodyPr>
          <a:lstStyle/>
          <a:p>
            <a:r>
              <a:rPr lang="en-US" b="1" u="sng" dirty="0" err="1">
                <a:hlinkClick r:id="rId3"/>
              </a:rPr>
              <a:t>Droegemeier</a:t>
            </a:r>
            <a:r>
              <a:rPr lang="en-US" dirty="0"/>
              <a:t> is a renowned meteorologist specializing in severe weather events such as thunderstorms and tornadoes. </a:t>
            </a:r>
          </a:p>
          <a:p>
            <a:r>
              <a:rPr lang="en-US" dirty="0"/>
              <a:t>He has doctorate and master’s degree in atmospheric sciences and a bachelor’s in meteorology.  </a:t>
            </a:r>
          </a:p>
          <a:p>
            <a:r>
              <a:rPr lang="en-US" dirty="0"/>
              <a:t>Currently the Vice President for Research at the University of Oklahoma, he served on the National Science Board, which oversees the National Science Foundation, from 2004-2016, serving as vice-chair for the last four of those years.</a:t>
            </a:r>
          </a:p>
          <a:p>
            <a:r>
              <a:rPr lang="en-US" dirty="0"/>
              <a:t> His biography posted there notes that he “helped pioneer the science of storm-scale numerical weather forecasting</a:t>
            </a:r>
          </a:p>
        </p:txBody>
      </p:sp>
    </p:spTree>
    <p:extLst>
      <p:ext uri="{BB962C8B-B14F-4D97-AF65-F5344CB8AC3E}">
        <p14:creationId xmlns:p14="http://schemas.microsoft.com/office/powerpoint/2010/main" val="49864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15443-740B-4859-953A-5476BABCB613}"/>
              </a:ext>
            </a:extLst>
          </p:cNvPr>
          <p:cNvSpPr>
            <a:spLocks noGrp="1"/>
          </p:cNvSpPr>
          <p:nvPr>
            <p:ph type="title"/>
          </p:nvPr>
        </p:nvSpPr>
        <p:spPr/>
        <p:txBody>
          <a:bodyPr/>
          <a:lstStyle/>
          <a:p>
            <a:r>
              <a:rPr lang="en-US" dirty="0"/>
              <a:t>National Science Foundation</a:t>
            </a:r>
          </a:p>
        </p:txBody>
      </p:sp>
      <p:sp>
        <p:nvSpPr>
          <p:cNvPr id="3" name="Content Placeholder 2">
            <a:extLst>
              <a:ext uri="{FF2B5EF4-FFF2-40B4-BE49-F238E27FC236}">
                <a16:creationId xmlns:a16="http://schemas.microsoft.com/office/drawing/2014/main" id="{5797BA39-97B3-4100-9A47-8C38E17AA724}"/>
              </a:ext>
            </a:extLst>
          </p:cNvPr>
          <p:cNvSpPr>
            <a:spLocks noGrp="1"/>
          </p:cNvSpPr>
          <p:nvPr>
            <p:ph idx="1"/>
          </p:nvPr>
        </p:nvSpPr>
        <p:spPr>
          <a:xfrm>
            <a:off x="838200" y="1825624"/>
            <a:ext cx="6678730" cy="1764243"/>
          </a:xfrm>
        </p:spPr>
        <p:txBody>
          <a:bodyPr>
            <a:normAutofit fontScale="92500" lnSpcReduction="10000"/>
          </a:bodyPr>
          <a:lstStyle/>
          <a:p>
            <a:r>
              <a:rPr lang="en-US" dirty="0"/>
              <a:t>Director – Dr. France Cordova</a:t>
            </a:r>
          </a:p>
          <a:p>
            <a:r>
              <a:rPr lang="en-US" dirty="0"/>
              <a:t>Serves 6 year term</a:t>
            </a:r>
          </a:p>
          <a:p>
            <a:r>
              <a:rPr lang="en-US" dirty="0"/>
              <a:t>Astrophysicist </a:t>
            </a:r>
          </a:p>
          <a:p>
            <a:r>
              <a:rPr lang="en-US" dirty="0"/>
              <a:t>Nominated by President Obama in 2014</a:t>
            </a:r>
          </a:p>
        </p:txBody>
      </p:sp>
      <p:pic>
        <p:nvPicPr>
          <p:cNvPr id="2050" name="Picture 2" descr="NSF Director France CÃ³rdova">
            <a:extLst>
              <a:ext uri="{FF2B5EF4-FFF2-40B4-BE49-F238E27FC236}">
                <a16:creationId xmlns:a16="http://schemas.microsoft.com/office/drawing/2014/main" id="{6A048140-4498-4CCF-BB39-CD4475A3DC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4918" y="2245392"/>
            <a:ext cx="3049481" cy="26314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9159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9F9C2-584A-49EF-A732-E629F1F5891B}"/>
              </a:ext>
            </a:extLst>
          </p:cNvPr>
          <p:cNvSpPr>
            <a:spLocks noGrp="1"/>
          </p:cNvSpPr>
          <p:nvPr>
            <p:ph type="title"/>
          </p:nvPr>
        </p:nvSpPr>
        <p:spPr/>
        <p:txBody>
          <a:bodyPr/>
          <a:lstStyle/>
          <a:p>
            <a:r>
              <a:rPr lang="en-US" dirty="0"/>
              <a:t>DARPA</a:t>
            </a:r>
          </a:p>
        </p:txBody>
      </p:sp>
      <p:sp>
        <p:nvSpPr>
          <p:cNvPr id="3" name="Content Placeholder 2">
            <a:extLst>
              <a:ext uri="{FF2B5EF4-FFF2-40B4-BE49-F238E27FC236}">
                <a16:creationId xmlns:a16="http://schemas.microsoft.com/office/drawing/2014/main" id="{E5AE52E8-5F02-4F46-B31F-7096926DCD5A}"/>
              </a:ext>
            </a:extLst>
          </p:cNvPr>
          <p:cNvSpPr>
            <a:spLocks noGrp="1"/>
          </p:cNvSpPr>
          <p:nvPr>
            <p:ph idx="1"/>
          </p:nvPr>
        </p:nvSpPr>
        <p:spPr>
          <a:xfrm>
            <a:off x="838200" y="1825625"/>
            <a:ext cx="6832600" cy="2746375"/>
          </a:xfrm>
        </p:spPr>
        <p:txBody>
          <a:bodyPr/>
          <a:lstStyle/>
          <a:p>
            <a:r>
              <a:rPr lang="en-US" dirty="0"/>
              <a:t>Director – Dr. Steven Walker</a:t>
            </a:r>
          </a:p>
          <a:p>
            <a:r>
              <a:rPr lang="en-US" dirty="0"/>
              <a:t>Aerospace engineer PHD</a:t>
            </a:r>
          </a:p>
          <a:p>
            <a:r>
              <a:rPr lang="en-US" dirty="0"/>
              <a:t>Appointed Nov 13</a:t>
            </a:r>
            <a:r>
              <a:rPr lang="en-US" baseline="30000" dirty="0"/>
              <a:t>th</a:t>
            </a:r>
            <a:r>
              <a:rPr lang="en-US" dirty="0"/>
              <a:t>  2017</a:t>
            </a:r>
          </a:p>
          <a:p>
            <a:r>
              <a:rPr lang="en-US" dirty="0"/>
              <a:t>Previously he was Deputy Director  from 2012 to 2017</a:t>
            </a:r>
          </a:p>
          <a:p>
            <a:endParaRPr lang="en-US" dirty="0"/>
          </a:p>
        </p:txBody>
      </p:sp>
      <p:pic>
        <p:nvPicPr>
          <p:cNvPr id="3074" name="Picture 2" descr="Dr. Steven Walker">
            <a:extLst>
              <a:ext uri="{FF2B5EF4-FFF2-40B4-BE49-F238E27FC236}">
                <a16:creationId xmlns:a16="http://schemas.microsoft.com/office/drawing/2014/main" id="{960EC7E0-9D4F-4ADE-93FA-AE9A5BF862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1911" y="2013334"/>
            <a:ext cx="2981889" cy="3185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0839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F7E65-454D-4879-9B23-D5B6245C2E99}"/>
              </a:ext>
            </a:extLst>
          </p:cNvPr>
          <p:cNvSpPr>
            <a:spLocks noGrp="1"/>
          </p:cNvSpPr>
          <p:nvPr>
            <p:ph type="title"/>
          </p:nvPr>
        </p:nvSpPr>
        <p:spPr/>
        <p:txBody>
          <a:bodyPr/>
          <a:lstStyle/>
          <a:p>
            <a:r>
              <a:rPr lang="en-US" dirty="0"/>
              <a:t>NASA</a:t>
            </a:r>
          </a:p>
        </p:txBody>
      </p:sp>
      <p:sp>
        <p:nvSpPr>
          <p:cNvPr id="3" name="Content Placeholder 2">
            <a:extLst>
              <a:ext uri="{FF2B5EF4-FFF2-40B4-BE49-F238E27FC236}">
                <a16:creationId xmlns:a16="http://schemas.microsoft.com/office/drawing/2014/main" id="{17924679-2215-4827-8D5B-ACA5D0437C95}"/>
              </a:ext>
            </a:extLst>
          </p:cNvPr>
          <p:cNvSpPr>
            <a:spLocks noGrp="1"/>
          </p:cNvSpPr>
          <p:nvPr>
            <p:ph idx="1"/>
          </p:nvPr>
        </p:nvSpPr>
        <p:spPr>
          <a:xfrm>
            <a:off x="838200" y="1825625"/>
            <a:ext cx="7222067" cy="3897842"/>
          </a:xfrm>
        </p:spPr>
        <p:txBody>
          <a:bodyPr>
            <a:normAutofit/>
          </a:bodyPr>
          <a:lstStyle/>
          <a:p>
            <a:r>
              <a:rPr lang="en-US" dirty="0"/>
              <a:t>Director – Mr.  James </a:t>
            </a:r>
            <a:r>
              <a:rPr lang="en-US" dirty="0" err="1"/>
              <a:t>Bridenstine</a:t>
            </a:r>
            <a:endParaRPr lang="en-US" dirty="0"/>
          </a:p>
          <a:p>
            <a:r>
              <a:rPr lang="en-US" dirty="0"/>
              <a:t>Congressman from Oklahoma (2013-2018)</a:t>
            </a:r>
          </a:p>
          <a:p>
            <a:r>
              <a:rPr lang="en-US" dirty="0"/>
              <a:t>Graduate of </a:t>
            </a:r>
            <a:r>
              <a:rPr lang="en-US" dirty="0">
                <a:hlinkClick r:id="rId2" tooltip="Rice University"/>
              </a:rPr>
              <a:t>Rice </a:t>
            </a:r>
            <a:r>
              <a:rPr lang="en-US" dirty="0" err="1">
                <a:hlinkClick r:id="rId2" tooltip="Rice University"/>
              </a:rPr>
              <a:t>University</a:t>
            </a:r>
            <a:r>
              <a:rPr lang="en-US" dirty="0" err="1"/>
              <a:t>with</a:t>
            </a:r>
            <a:r>
              <a:rPr lang="en-US" dirty="0"/>
              <a:t> majors in Economics, Psychology, and Business, and has an </a:t>
            </a:r>
            <a:r>
              <a:rPr lang="en-US" dirty="0">
                <a:hlinkClick r:id="rId3" tooltip="MBA"/>
              </a:rPr>
              <a:t>MBA</a:t>
            </a:r>
            <a:r>
              <a:rPr lang="en-US" dirty="0"/>
              <a:t> from </a:t>
            </a:r>
            <a:r>
              <a:rPr lang="en-US" dirty="0">
                <a:hlinkClick r:id="rId4" tooltip="Cornell University"/>
              </a:rPr>
              <a:t>Cornell University</a:t>
            </a:r>
            <a:r>
              <a:rPr lang="en-US" dirty="0"/>
              <a:t>.</a:t>
            </a:r>
          </a:p>
          <a:p>
            <a:r>
              <a:rPr lang="en-US" dirty="0">
                <a:hlinkClick r:id="rId5" tooltip="Naval Aviator"/>
              </a:rPr>
              <a:t>Naval Aviator</a:t>
            </a:r>
            <a:r>
              <a:rPr lang="en-US" dirty="0"/>
              <a:t> in both the active duty </a:t>
            </a:r>
            <a:r>
              <a:rPr lang="en-US" dirty="0">
                <a:hlinkClick r:id="rId6" tooltip="United States Navy"/>
              </a:rPr>
              <a:t>United States Navy</a:t>
            </a:r>
            <a:r>
              <a:rPr lang="en-US" dirty="0"/>
              <a:t> and the </a:t>
            </a:r>
            <a:r>
              <a:rPr lang="en-US" dirty="0">
                <a:hlinkClick r:id="rId7" tooltip="United States Naval Reserve"/>
              </a:rPr>
              <a:t>United States Naval Reserve</a:t>
            </a:r>
            <a:endParaRPr lang="en-US" dirty="0"/>
          </a:p>
        </p:txBody>
      </p:sp>
      <p:pic>
        <p:nvPicPr>
          <p:cNvPr id="4098" name="Picture 2" descr="Image result for nasa director jim bridenstine">
            <a:extLst>
              <a:ext uri="{FF2B5EF4-FFF2-40B4-BE49-F238E27FC236}">
                <a16:creationId xmlns:a16="http://schemas.microsoft.com/office/drawing/2014/main" id="{EBD9783B-7C60-4564-B253-2BDDB929063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072425" y="2524125"/>
            <a:ext cx="2281375" cy="2979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4789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7AC9D-8AE8-4529-87BE-285C70AA43F6}"/>
              </a:ext>
            </a:extLst>
          </p:cNvPr>
          <p:cNvSpPr>
            <a:spLocks noGrp="1"/>
          </p:cNvSpPr>
          <p:nvPr>
            <p:ph type="title"/>
          </p:nvPr>
        </p:nvSpPr>
        <p:spPr>
          <a:xfrm>
            <a:off x="519953" y="365125"/>
            <a:ext cx="10833847" cy="1325563"/>
          </a:xfrm>
        </p:spPr>
        <p:txBody>
          <a:bodyPr/>
          <a:lstStyle/>
          <a:p>
            <a:pPr algn="ctr"/>
            <a:r>
              <a:rPr lang="en-US" dirty="0"/>
              <a:t>National Institute of Standards and Technology NIST</a:t>
            </a:r>
          </a:p>
        </p:txBody>
      </p:sp>
      <p:sp>
        <p:nvSpPr>
          <p:cNvPr id="3" name="Content Placeholder 2">
            <a:extLst>
              <a:ext uri="{FF2B5EF4-FFF2-40B4-BE49-F238E27FC236}">
                <a16:creationId xmlns:a16="http://schemas.microsoft.com/office/drawing/2014/main" id="{5A809384-90AE-4819-93F2-74854AD2724D}"/>
              </a:ext>
            </a:extLst>
          </p:cNvPr>
          <p:cNvSpPr>
            <a:spLocks noGrp="1"/>
          </p:cNvSpPr>
          <p:nvPr>
            <p:ph idx="1"/>
          </p:nvPr>
        </p:nvSpPr>
        <p:spPr>
          <a:xfrm>
            <a:off x="838200" y="1825625"/>
            <a:ext cx="7340600" cy="4351338"/>
          </a:xfrm>
        </p:spPr>
        <p:txBody>
          <a:bodyPr>
            <a:normAutofit/>
          </a:bodyPr>
          <a:lstStyle/>
          <a:p>
            <a:r>
              <a:rPr lang="en-US" dirty="0"/>
              <a:t>Director – Dr. Walter Copan</a:t>
            </a:r>
          </a:p>
          <a:p>
            <a:r>
              <a:rPr lang="en-US" dirty="0"/>
              <a:t>Also Under Secretary of Commerce</a:t>
            </a:r>
          </a:p>
          <a:p>
            <a:r>
              <a:rPr lang="en-US" dirty="0"/>
              <a:t>Confirmed on October 5, 2017</a:t>
            </a:r>
          </a:p>
          <a:p>
            <a:r>
              <a:rPr lang="en-US" dirty="0"/>
              <a:t>Dual B.S./B.A. degrees in chemistry and music from Case Western Reserve University in 1975, Dr. Copan began his career in chemicals and materials research at the Lubrizol Corporation </a:t>
            </a:r>
          </a:p>
          <a:p>
            <a:r>
              <a:rPr lang="en-US" dirty="0"/>
              <a:t>He earned a Ph.D. in physical chemistry from Case Western in 1982</a:t>
            </a:r>
          </a:p>
        </p:txBody>
      </p:sp>
      <p:pic>
        <p:nvPicPr>
          <p:cNvPr id="5122" name="Picture 2" descr="Headshot of Walter Copan with an American flag as the background">
            <a:extLst>
              <a:ext uri="{FF2B5EF4-FFF2-40B4-BE49-F238E27FC236}">
                <a16:creationId xmlns:a16="http://schemas.microsoft.com/office/drawing/2014/main" id="{98071034-FF09-4B21-B50D-3468E9F3F6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3200" y="2381249"/>
            <a:ext cx="1987021" cy="2973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9694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4DA44-E14A-4B4B-B439-AA3C62E93CED}"/>
              </a:ext>
            </a:extLst>
          </p:cNvPr>
          <p:cNvSpPr>
            <a:spLocks noGrp="1"/>
          </p:cNvSpPr>
          <p:nvPr>
            <p:ph type="title"/>
          </p:nvPr>
        </p:nvSpPr>
        <p:spPr/>
        <p:txBody>
          <a:bodyPr/>
          <a:lstStyle/>
          <a:p>
            <a:r>
              <a:rPr lang="en-US" dirty="0"/>
              <a:t>NIH</a:t>
            </a:r>
          </a:p>
        </p:txBody>
      </p:sp>
      <p:sp>
        <p:nvSpPr>
          <p:cNvPr id="3" name="Content Placeholder 2">
            <a:extLst>
              <a:ext uri="{FF2B5EF4-FFF2-40B4-BE49-F238E27FC236}">
                <a16:creationId xmlns:a16="http://schemas.microsoft.com/office/drawing/2014/main" id="{B87A65AE-FB2E-48BA-9615-0A3E3A1E6E51}"/>
              </a:ext>
            </a:extLst>
          </p:cNvPr>
          <p:cNvSpPr>
            <a:spLocks noGrp="1"/>
          </p:cNvSpPr>
          <p:nvPr>
            <p:ph idx="1"/>
          </p:nvPr>
        </p:nvSpPr>
        <p:spPr>
          <a:xfrm>
            <a:off x="838200" y="1825625"/>
            <a:ext cx="7103533" cy="4351338"/>
          </a:xfrm>
        </p:spPr>
        <p:txBody>
          <a:bodyPr/>
          <a:lstStyle/>
          <a:p>
            <a:r>
              <a:rPr lang="en-US" dirty="0"/>
              <a:t>Director –Dr. Francis Sellers Collins</a:t>
            </a:r>
          </a:p>
          <a:p>
            <a:r>
              <a:rPr lang="en-US" dirty="0"/>
              <a:t>Assumed office in 2009</a:t>
            </a:r>
          </a:p>
          <a:p>
            <a:r>
              <a:rPr lang="en-US" dirty="0"/>
              <a:t>American </a:t>
            </a:r>
            <a:r>
              <a:rPr lang="en-US" dirty="0">
                <a:hlinkClick r:id="rId2" tooltip="Physician"/>
              </a:rPr>
              <a:t>physician</a:t>
            </a:r>
            <a:r>
              <a:rPr lang="en-US" dirty="0"/>
              <a:t>-</a:t>
            </a:r>
            <a:r>
              <a:rPr lang="en-US" dirty="0" err="1">
                <a:hlinkClick r:id="rId3" tooltip="Geneticist"/>
              </a:rPr>
              <a:t>geneticist</a:t>
            </a:r>
            <a:r>
              <a:rPr lang="en-US" dirty="0" err="1"/>
              <a:t>who</a:t>
            </a:r>
            <a:r>
              <a:rPr lang="en-US" dirty="0"/>
              <a:t> discovered the genes associated with a number of diseases and led the </a:t>
            </a:r>
            <a:r>
              <a:rPr lang="en-US" dirty="0">
                <a:hlinkClick r:id="rId4" tooltip="Human Genome Project"/>
              </a:rPr>
              <a:t>Human Genome Project</a:t>
            </a:r>
            <a:r>
              <a:rPr lang="en-US" dirty="0"/>
              <a:t>.</a:t>
            </a:r>
          </a:p>
          <a:p>
            <a:r>
              <a:rPr lang="en-US" dirty="0"/>
              <a:t>He has been elected to the </a:t>
            </a:r>
            <a:r>
              <a:rPr lang="en-US" dirty="0">
                <a:hlinkClick r:id="rId5" tooltip="Institute of Medicine"/>
              </a:rPr>
              <a:t>Institute of Medicine</a:t>
            </a:r>
            <a:r>
              <a:rPr lang="en-US" dirty="0"/>
              <a:t> and the </a:t>
            </a:r>
            <a:r>
              <a:rPr lang="en-US" dirty="0">
                <a:hlinkClick r:id="rId6" tooltip="National Academy of Sciences"/>
              </a:rPr>
              <a:t>National Academy of Sciences</a:t>
            </a:r>
            <a:r>
              <a:rPr lang="en-US" dirty="0"/>
              <a:t>, and has received the </a:t>
            </a:r>
            <a:r>
              <a:rPr lang="en-US" dirty="0">
                <a:hlinkClick r:id="rId7" tooltip="Presidential Medal of Freedom"/>
              </a:rPr>
              <a:t>Presidential Medal of Freedom</a:t>
            </a:r>
            <a:r>
              <a:rPr lang="en-US" dirty="0"/>
              <a:t> and the </a:t>
            </a:r>
            <a:r>
              <a:rPr lang="en-US" dirty="0">
                <a:hlinkClick r:id="rId8" tooltip="National Medal of Science"/>
              </a:rPr>
              <a:t>National Medal of Science</a:t>
            </a:r>
            <a:endParaRPr lang="en-US" dirty="0"/>
          </a:p>
        </p:txBody>
      </p:sp>
      <p:pic>
        <p:nvPicPr>
          <p:cNvPr id="4" name="Picture 3">
            <a:extLst>
              <a:ext uri="{FF2B5EF4-FFF2-40B4-BE49-F238E27FC236}">
                <a16:creationId xmlns:a16="http://schemas.microsoft.com/office/drawing/2014/main" id="{D5F2E549-73B2-4EE3-883A-99DEF880E841}"/>
              </a:ext>
            </a:extLst>
          </p:cNvPr>
          <p:cNvPicPr>
            <a:picLocks noChangeAspect="1"/>
          </p:cNvPicPr>
          <p:nvPr/>
        </p:nvPicPr>
        <p:blipFill>
          <a:blip r:embed="rId9"/>
          <a:stretch>
            <a:fillRect/>
          </a:stretch>
        </p:blipFill>
        <p:spPr>
          <a:xfrm>
            <a:off x="9116421" y="1992841"/>
            <a:ext cx="2898308" cy="3662892"/>
          </a:xfrm>
          <a:prstGeom prst="rect">
            <a:avLst/>
          </a:prstGeom>
        </p:spPr>
      </p:pic>
    </p:spTree>
    <p:extLst>
      <p:ext uri="{BB962C8B-B14F-4D97-AF65-F5344CB8AC3E}">
        <p14:creationId xmlns:p14="http://schemas.microsoft.com/office/powerpoint/2010/main" val="602391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258</Words>
  <Application>Microsoft Office PowerPoint</Application>
  <PresentationFormat>Widescreen</PresentationFormat>
  <Paragraphs>37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President’s Trump  Science Team</vt:lpstr>
      <vt:lpstr>President’s Science Advisor</vt:lpstr>
      <vt:lpstr>Who is Kelvin Droegemeier </vt:lpstr>
      <vt:lpstr>National Science Foundation</vt:lpstr>
      <vt:lpstr>DARPA</vt:lpstr>
      <vt:lpstr>NASA</vt:lpstr>
      <vt:lpstr>National Institute of Standards and Technology NIST</vt:lpstr>
      <vt:lpstr>NIH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President’s Trump  Science Team</dc:title>
  <dc:creator>George Gamota</dc:creator>
  <cp:lastModifiedBy>George Gamota</cp:lastModifiedBy>
  <cp:revision>11</cp:revision>
  <dcterms:created xsi:type="dcterms:W3CDTF">2019-02-23T05:09:12Z</dcterms:created>
  <dcterms:modified xsi:type="dcterms:W3CDTF">2019-02-27T03:58:12Z</dcterms:modified>
</cp:coreProperties>
</file>