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0" r:id="rId5"/>
    <p:sldId id="268" r:id="rId6"/>
    <p:sldId id="259" r:id="rId7"/>
    <p:sldId id="262" r:id="rId8"/>
    <p:sldId id="263" r:id="rId9"/>
    <p:sldId id="264" r:id="rId10"/>
    <p:sldId id="269" r:id="rId11"/>
    <p:sldId id="270" r:id="rId12"/>
    <p:sldId id="271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9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BAA32-01C8-4FB3-836D-CF94F085B71A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B628C-0E34-40B6-8715-22932558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2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5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9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9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6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2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8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8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5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4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Bob 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AC9B-9944-4D03-9909-6E1F0BE36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0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docs/abou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docs/answer/2494822?hl=en&amp;ref_topic=46711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et.com/how-to/onedrive-dropbox-google-drive-and-box-which-cloud-storage-service-is-right-for-yo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Cloud Drives, </a:t>
            </a:r>
            <a:br>
              <a:rPr lang="en-US" b="1" dirty="0" smtClean="0"/>
            </a:br>
            <a:r>
              <a:rPr lang="en-US" b="1" dirty="0" smtClean="0"/>
              <a:t>especially Google Drive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Also Google Docs, Sheets, and Slides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Accessing Google Drive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iPhone, iPad app FileBrowser ($5.99) removes one Google Drive limitation (and allows two way file transfer between iOS devices, cloud drives and PC’s)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FileBrowser</a:t>
            </a:r>
            <a:r>
              <a:rPr lang="en-US" dirty="0" smtClean="0"/>
              <a:t> iPhone interface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41" y="685800"/>
            <a:ext cx="3235799" cy="5755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85800"/>
            <a:ext cx="3235799" cy="57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err="1" smtClean="0"/>
              <a:t>FileBrowser</a:t>
            </a:r>
            <a:r>
              <a:rPr lang="en-US" dirty="0"/>
              <a:t> </a:t>
            </a:r>
            <a:r>
              <a:rPr lang="en-US" dirty="0" smtClean="0"/>
              <a:t>iPhone user interface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59224"/>
            <a:ext cx="2971115" cy="5284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10" y="954742"/>
            <a:ext cx="29988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r>
              <a:rPr lang="en-US" dirty="0" smtClean="0"/>
              <a:t>Google docs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86775" cy="600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Google Docs basics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Get to Google Docs:</a:t>
            </a:r>
          </a:p>
          <a:p>
            <a:r>
              <a:rPr lang="en-US" b="1" dirty="0">
                <a:hlinkClick r:id="rId2"/>
              </a:rPr>
              <a:t>https://www.google.com/docs/about</a:t>
            </a:r>
            <a:r>
              <a:rPr lang="en-US" b="1" dirty="0" smtClean="0">
                <a:hlinkClick r:id="rId2"/>
              </a:rPr>
              <a:t>/</a:t>
            </a:r>
            <a:endParaRPr lang="en-US" b="1" dirty="0" smtClean="0"/>
          </a:p>
          <a:p>
            <a:r>
              <a:rPr lang="en-US" b="1" dirty="0" smtClean="0"/>
              <a:t>Click button; sign in if not already.</a:t>
            </a:r>
          </a:p>
          <a:p>
            <a:r>
              <a:rPr lang="en-US" b="1" dirty="0" smtClean="0"/>
              <a:t>Default save location is your Google Drive</a:t>
            </a:r>
          </a:p>
          <a:p>
            <a:r>
              <a:rPr lang="en-US" b="1" dirty="0" smtClean="0"/>
              <a:t>Can download as MS Word file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DEMO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Collaboration tools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Can share files and folders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support.google.com/docs/answer/2494822?hl=en&amp;ref_topic=4671185</a:t>
            </a:r>
            <a:endParaRPr lang="en-US" b="1" dirty="0" smtClean="0"/>
          </a:p>
          <a:p>
            <a:r>
              <a:rPr lang="en-US" b="1" dirty="0" smtClean="0"/>
              <a:t>Google Docs can read and write MS Word .doc and .</a:t>
            </a:r>
            <a:r>
              <a:rPr lang="en-US" b="1" dirty="0" err="1" smtClean="0"/>
              <a:t>docx</a:t>
            </a:r>
            <a:r>
              <a:rPr lang="en-US" b="1" dirty="0" smtClean="0"/>
              <a:t> files</a:t>
            </a:r>
          </a:p>
          <a:p>
            <a:r>
              <a:rPr lang="en-US" b="1" dirty="0" smtClean="0"/>
              <a:t>Limitation: MS Word, Excel macros will NOT run in Google Docs, Sheets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Cloud Drives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There are many vendors of cloud drive services</a:t>
            </a:r>
          </a:p>
          <a:p>
            <a:r>
              <a:rPr lang="en-US" b="1" dirty="0" smtClean="0"/>
              <a:t>I use:</a:t>
            </a:r>
          </a:p>
          <a:p>
            <a:pPr lvl="1"/>
            <a:r>
              <a:rPr lang="en-US" b="1" dirty="0" smtClean="0"/>
              <a:t>Google drive (personal, consulting group, church)</a:t>
            </a:r>
          </a:p>
          <a:p>
            <a:pPr lvl="1"/>
            <a:r>
              <a:rPr lang="en-US" b="1" dirty="0" smtClean="0"/>
              <a:t>Microsoft OneDrive</a:t>
            </a:r>
          </a:p>
          <a:p>
            <a:pPr lvl="1"/>
            <a:r>
              <a:rPr lang="en-US" b="1" dirty="0" smtClean="0"/>
              <a:t>Elephant </a:t>
            </a:r>
            <a:r>
              <a:rPr lang="en-US" b="1" dirty="0" smtClean="0"/>
              <a:t>Drive</a:t>
            </a:r>
          </a:p>
          <a:p>
            <a:pPr lvl="1"/>
            <a:r>
              <a:rPr lang="en-US" b="1" dirty="0" smtClean="0"/>
              <a:t>Apple iCloud Drive</a:t>
            </a:r>
            <a:endParaRPr lang="en-US" b="1" dirty="0" smtClean="0"/>
          </a:p>
          <a:p>
            <a:r>
              <a:rPr lang="en-US" b="1" dirty="0" smtClean="0"/>
              <a:t>Many other vendors, e.g. Dropbox, Box, Amazon Cloud Drive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Cloud drive uses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b="1" dirty="0"/>
              <a:t>O</a:t>
            </a:r>
            <a:r>
              <a:rPr lang="en-US" b="1" dirty="0" smtClean="0"/>
              <a:t>ffsite backup; disaster insurance</a:t>
            </a:r>
          </a:p>
          <a:p>
            <a:r>
              <a:rPr lang="en-US" b="1" dirty="0" smtClean="0"/>
              <a:t>Supplementary storage capacity</a:t>
            </a:r>
          </a:p>
          <a:p>
            <a:r>
              <a:rPr lang="en-US" b="1" dirty="0" smtClean="0"/>
              <a:t>Cross platform accessibility: PC, Mac, iOS, Android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Cloud Drive Horror Story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Used Mozy backup to backup                                                                      NAS used for PC backup</a:t>
            </a:r>
          </a:p>
          <a:p>
            <a:r>
              <a:rPr lang="en-US" b="1" dirty="0" smtClean="0"/>
              <a:t>Drive failed, RAID controller copied failed drive to second drive</a:t>
            </a:r>
          </a:p>
          <a:p>
            <a:r>
              <a:rPr lang="en-US" b="1" dirty="0" smtClean="0"/>
              <a:t>Mozy backup of device had been terminated without notification</a:t>
            </a:r>
          </a:p>
          <a:p>
            <a:r>
              <a:rPr lang="en-US" b="1" dirty="0" smtClean="0"/>
              <a:t>With difficulty was able to recover files using a combination of file recovery software on failed drive and an old backup on a lab PC.</a:t>
            </a:r>
          </a:p>
          <a:p>
            <a:endParaRPr lang="en-US" dirty="0" smtClean="0"/>
          </a:p>
          <a:p>
            <a:r>
              <a:rPr lang="en-US" b="1" dirty="0" smtClean="0"/>
              <a:t>MORAL#1: Stay current on status of cloud drives.  Make sure cloud service provider stays in business!!!</a:t>
            </a:r>
          </a:p>
          <a:p>
            <a:r>
              <a:rPr lang="en-US" b="1" dirty="0" smtClean="0"/>
              <a:t>MORAL#2: Backup your backups, </a:t>
            </a:r>
            <a:r>
              <a:rPr lang="en-US" b="1" dirty="0"/>
              <a:t>a</a:t>
            </a:r>
            <a:r>
              <a:rPr lang="en-US" b="1" dirty="0" smtClean="0"/>
              <a:t>nd backup the backup of the backup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altLang="en-US" b="1" dirty="0">
                <a:solidFill>
                  <a:srgbClr val="000000"/>
                </a:solidFill>
                <a:latin typeface="Proxima Nova"/>
                <a:cs typeface="Arial" pitchFamily="34" charset="0"/>
              </a:rPr>
              <a:t>Cloud storage </a:t>
            </a:r>
            <a:r>
              <a:rPr lang="en-US" altLang="en-US" b="1" dirty="0" smtClean="0">
                <a:solidFill>
                  <a:srgbClr val="000000"/>
                </a:solidFill>
                <a:latin typeface="Proxima Nova"/>
                <a:cs typeface="Arial" pitchFamily="34" charset="0"/>
              </a:rPr>
              <a:t>comparison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38483"/>
              </p:ext>
            </p:extLst>
          </p:nvPr>
        </p:nvGraphicFramePr>
        <p:xfrm>
          <a:off x="112061" y="1219200"/>
          <a:ext cx="8915400" cy="4419599"/>
        </p:xfrm>
        <a:graphic>
          <a:graphicData uri="http://schemas.openxmlformats.org/drawingml/2006/table">
            <a:tbl>
              <a:tblPr/>
              <a:tblGrid>
                <a:gridCol w="1224204"/>
                <a:gridCol w="1170978"/>
                <a:gridCol w="1530254"/>
                <a:gridCol w="1490336"/>
                <a:gridCol w="1330657"/>
                <a:gridCol w="2168971"/>
              </a:tblGrid>
              <a:tr h="575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8437" marR="7370" marT="737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OneDrive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Dropbox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Google Drive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Box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Amazon Cloud Drive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6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File size restrictions? </a:t>
                      </a:r>
                    </a:p>
                  </a:txBody>
                  <a:tcPr marL="88437" marR="7370" marT="737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10GB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10GB with website, none with Dropbox apps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5TB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250MB for free plan, 5GB for paid personal plan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2GB*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Free storage? </a:t>
                      </a:r>
                    </a:p>
                  </a:txBody>
                  <a:tcPr marL="88437" marR="7370" marT="737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5GB**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2GB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15GB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10GB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No***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 I earn extra free storage? </a:t>
                      </a:r>
                    </a:p>
                  </a:txBody>
                  <a:tcPr marL="88437" marR="7370" marT="737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No**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2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Paid plans </a:t>
                      </a:r>
                    </a:p>
                  </a:txBody>
                  <a:tcPr marL="88437" marR="7370" marT="737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$2/month for 50GB**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$10/month for 1TB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$2/month 100GB, $10/month for 1TB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$10/month for 100GB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$12/year for unlimited photos, $60/year for unlimited files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OSes supported </a:t>
                      </a:r>
                    </a:p>
                  </a:txBody>
                  <a:tcPr marL="88437" marR="7370" marT="737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Windows, Mac, Android, iOS, Windows Phone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Windows, Mac, Linux, Android, iOS, Windows Phone, BlackBerry, Kindle Fire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Windows, Mac, Android, iOS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Windows, Mac, Android, iOS, Windows Phone, BlackBerry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Windows, Mac, Android, iOS, Kindle Fire </a:t>
                      </a:r>
                    </a:p>
                  </a:txBody>
                  <a:tcPr marL="88437" marR="7370" marT="73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57912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https://www.cnet.com/how-to/onedrive-dropbox-google-drive-and-box-which-cloud-storage-service-is-right-for-you/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Google Drive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15 </a:t>
            </a:r>
            <a:r>
              <a:rPr lang="en-US" b="1" dirty="0"/>
              <a:t>G</a:t>
            </a:r>
            <a:r>
              <a:rPr lang="en-US" b="1" dirty="0" smtClean="0"/>
              <a:t>B free</a:t>
            </a:r>
          </a:p>
          <a:p>
            <a:r>
              <a:rPr lang="en-US" b="1" dirty="0" smtClean="0"/>
              <a:t>$2 / month for 100 GB</a:t>
            </a:r>
          </a:p>
          <a:p>
            <a:r>
              <a:rPr lang="en-US" b="1" dirty="0" smtClean="0"/>
              <a:t>I have free Google drive for personal use, my wife has one for her personal use</a:t>
            </a:r>
          </a:p>
          <a:p>
            <a:r>
              <a:rPr lang="en-US" b="1" dirty="0" smtClean="0"/>
              <a:t>We have a 100 GB $2 / month for cloud backup of data for Lowell Consulting Group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use </a:t>
            </a:r>
            <a:r>
              <a:rPr lang="en-US" b="1" dirty="0"/>
              <a:t>G</a:t>
            </a:r>
            <a:r>
              <a:rPr lang="en-US" b="1" dirty="0" smtClean="0"/>
              <a:t>oogle </a:t>
            </a:r>
            <a:r>
              <a:rPr lang="en-US" b="1" dirty="0"/>
              <a:t>D</a:t>
            </a:r>
            <a:r>
              <a:rPr lang="en-US" b="1" dirty="0" smtClean="0"/>
              <a:t>rive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Sign up for Gmail</a:t>
            </a:r>
          </a:p>
          <a:p>
            <a:r>
              <a:rPr lang="en-US" b="1" dirty="0" smtClean="0"/>
              <a:t>Sign up for Google Drive</a:t>
            </a:r>
          </a:p>
          <a:p>
            <a:r>
              <a:rPr lang="en-US" b="1" dirty="0" smtClean="0"/>
              <a:t>Download Google Drive for PC</a:t>
            </a:r>
          </a:p>
          <a:p>
            <a:r>
              <a:rPr lang="en-US" b="1" dirty="0" smtClean="0"/>
              <a:t>Google Drive shows as a folder on your PC</a:t>
            </a:r>
          </a:p>
          <a:p>
            <a:pPr lvl="1"/>
            <a:r>
              <a:rPr lang="en-US" b="1" dirty="0" smtClean="0"/>
              <a:t>C:\Users\Bob\Google Drive</a:t>
            </a:r>
          </a:p>
          <a:p>
            <a:r>
              <a:rPr lang="en-US" b="1" dirty="0" smtClean="0"/>
              <a:t>Files copied to Google drive folder are synced to the cloud automatically</a:t>
            </a:r>
          </a:p>
          <a:p>
            <a:r>
              <a:rPr lang="en-US" b="1" dirty="0" smtClean="0"/>
              <a:t>Files added to Google Drive from other devices automatically synced to Google drive folder on PC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 Lowell Consulting Group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have very large number of small data files from performance testing of devices</a:t>
            </a:r>
            <a:endParaRPr lang="en-US" b="1" dirty="0"/>
          </a:p>
          <a:p>
            <a:r>
              <a:rPr lang="en-US" b="1" dirty="0" smtClean="0"/>
              <a:t>We use Second Copy to automatically copy in real time the folder containing the data file folders to the Google drive folder on the PC.</a:t>
            </a:r>
          </a:p>
          <a:p>
            <a:r>
              <a:rPr lang="en-US" b="1" dirty="0" smtClean="0"/>
              <a:t>Google Drive syncs this folder to the cloud so that we all can access the data from our PC’s, Mac’s and phones from wherever.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Accessing Google Drive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Folder on PC</a:t>
            </a:r>
          </a:p>
          <a:p>
            <a:r>
              <a:rPr lang="en-US" b="1" dirty="0" smtClean="0"/>
              <a:t>Website</a:t>
            </a:r>
          </a:p>
          <a:p>
            <a:r>
              <a:rPr lang="en-US" b="1" dirty="0" smtClean="0"/>
              <a:t>App on iPhone, iPad</a:t>
            </a:r>
          </a:p>
          <a:p>
            <a:r>
              <a:rPr lang="en-US" b="1" dirty="0" smtClean="0"/>
              <a:t>Limitation: can only see one Google Drive at a time.</a:t>
            </a:r>
          </a:p>
          <a:p>
            <a:r>
              <a:rPr lang="en-US" b="1" dirty="0" smtClean="0"/>
              <a:t>On PC, ExpanDrive ($49.99 single user, multiple PC’s) allows mapping of multiple Google Drives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DEMO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 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705</Words>
  <Application>Microsoft Office PowerPoint</Application>
  <PresentationFormat>On-screen Show (4:3)</PresentationFormat>
  <Paragraphs>133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Cloud Drives,  especially Google Drive</vt:lpstr>
      <vt:lpstr>Cloud Drives</vt:lpstr>
      <vt:lpstr>Cloud drive uses</vt:lpstr>
      <vt:lpstr>Cloud Drive Horror Story</vt:lpstr>
      <vt:lpstr>Cloud storage comparison</vt:lpstr>
      <vt:lpstr>Google Drive</vt:lpstr>
      <vt:lpstr>How to use Google Drive</vt:lpstr>
      <vt:lpstr>Example: Lowell Consulting Group</vt:lpstr>
      <vt:lpstr>Accessing Google Drive</vt:lpstr>
      <vt:lpstr>Accessing Google Drive</vt:lpstr>
      <vt:lpstr>FileBrowser iPhone interface</vt:lpstr>
      <vt:lpstr>FileBrowser iPhone user interface</vt:lpstr>
      <vt:lpstr>Google docs</vt:lpstr>
      <vt:lpstr>Google Docs basics</vt:lpstr>
      <vt:lpstr>Collaboration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Drives,  especially Google Drive</dc:title>
  <dc:creator>Bob</dc:creator>
  <cp:lastModifiedBy>Bob</cp:lastModifiedBy>
  <cp:revision>21</cp:revision>
  <dcterms:created xsi:type="dcterms:W3CDTF">2016-09-05T19:07:15Z</dcterms:created>
  <dcterms:modified xsi:type="dcterms:W3CDTF">2016-09-28T12:24:23Z</dcterms:modified>
</cp:coreProperties>
</file>