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2B30"/>
    <a:srgbClr val="C5600D"/>
    <a:srgbClr val="FFFFCC"/>
    <a:srgbClr val="FF9999"/>
    <a:srgbClr val="FF7C80"/>
    <a:srgbClr val="CCFF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970"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6F4729-1452-43E1-A035-7A669D4C8974}" type="datetimeFigureOut">
              <a:rPr lang="en-US" smtClean="0"/>
              <a:t>10/23/2011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1FB7B9-C991-46A7-998C-A300E37A0E23}" type="slidenum">
              <a:rPr lang="en-US" smtClean="0"/>
              <a:t>‹#›</a:t>
            </a:fld>
            <a:endParaRPr lang="en-US" dirty="0"/>
          </a:p>
        </p:txBody>
      </p:sp>
    </p:spTree>
    <p:extLst>
      <p:ext uri="{BB962C8B-B14F-4D97-AF65-F5344CB8AC3E}">
        <p14:creationId xmlns:p14="http://schemas.microsoft.com/office/powerpoint/2010/main" val="2465471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1FB7B9-C991-46A7-998C-A300E37A0E23}" type="slidenum">
              <a:rPr lang="en-US" smtClean="0"/>
              <a:t>1</a:t>
            </a:fld>
            <a:endParaRPr lang="en-US" dirty="0"/>
          </a:p>
        </p:txBody>
      </p:sp>
    </p:spTree>
    <p:extLst>
      <p:ext uri="{BB962C8B-B14F-4D97-AF65-F5344CB8AC3E}">
        <p14:creationId xmlns:p14="http://schemas.microsoft.com/office/powerpoint/2010/main" val="329457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Also you will very likely need a program to unzip zipped or compressed files. There are several on the internet. Some are free and some are low cost to register after a free trial. My recommendation is to try several on the free trial in sequence so you use it for the free periods to find out which one you prefer. Then if there is a registration fee it is nominal and you know you have the one you want.</a:t>
            </a:r>
          </a:p>
          <a:p>
            <a:endParaRPr lang="en-US" dirty="0"/>
          </a:p>
        </p:txBody>
      </p:sp>
      <p:sp>
        <p:nvSpPr>
          <p:cNvPr id="4" name="Slide Number Placeholder 3"/>
          <p:cNvSpPr>
            <a:spLocks noGrp="1"/>
          </p:cNvSpPr>
          <p:nvPr>
            <p:ph type="sldNum" sz="quarter" idx="10"/>
          </p:nvPr>
        </p:nvSpPr>
        <p:spPr/>
        <p:txBody>
          <a:bodyPr/>
          <a:lstStyle/>
          <a:p>
            <a:fld id="{1B1FB7B9-C991-46A7-998C-A300E37A0E23}" type="slidenum">
              <a:rPr lang="en-US" smtClean="0"/>
              <a:t>6</a:t>
            </a:fld>
            <a:endParaRPr lang="en-US" dirty="0"/>
          </a:p>
        </p:txBody>
      </p:sp>
    </p:spTree>
    <p:extLst>
      <p:ext uri="{BB962C8B-B14F-4D97-AF65-F5344CB8AC3E}">
        <p14:creationId xmlns:p14="http://schemas.microsoft.com/office/powerpoint/2010/main" val="1610626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a:t>
            </a:r>
            <a:r>
              <a:rPr lang="en-US" baseline="0" dirty="0" smtClean="0"/>
              <a:t> paper folded to A2</a:t>
            </a:r>
            <a:endParaRPr lang="en-US" dirty="0"/>
          </a:p>
        </p:txBody>
      </p:sp>
      <p:sp>
        <p:nvSpPr>
          <p:cNvPr id="4" name="Slide Number Placeholder 3"/>
          <p:cNvSpPr>
            <a:spLocks noGrp="1"/>
          </p:cNvSpPr>
          <p:nvPr>
            <p:ph type="sldNum" sz="quarter" idx="10"/>
          </p:nvPr>
        </p:nvSpPr>
        <p:spPr/>
        <p:txBody>
          <a:bodyPr/>
          <a:lstStyle/>
          <a:p>
            <a:fld id="{1B1FB7B9-C991-46A7-998C-A300E37A0E23}" type="slidenum">
              <a:rPr lang="en-US" smtClean="0"/>
              <a:t>12</a:t>
            </a:fld>
            <a:endParaRPr lang="en-US" dirty="0"/>
          </a:p>
        </p:txBody>
      </p:sp>
    </p:spTree>
    <p:extLst>
      <p:ext uri="{BB962C8B-B14F-4D97-AF65-F5344CB8AC3E}">
        <p14:creationId xmlns:p14="http://schemas.microsoft.com/office/powerpoint/2010/main" val="3228808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1FB7B9-C991-46A7-998C-A300E37A0E23}" type="slidenum">
              <a:rPr lang="en-US" smtClean="0"/>
              <a:t>16</a:t>
            </a:fld>
            <a:endParaRPr lang="en-US" dirty="0"/>
          </a:p>
        </p:txBody>
      </p:sp>
    </p:spTree>
    <p:extLst>
      <p:ext uri="{BB962C8B-B14F-4D97-AF65-F5344CB8AC3E}">
        <p14:creationId xmlns:p14="http://schemas.microsoft.com/office/powerpoint/2010/main" val="990386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188190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3410588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1021672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4217383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362173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1960817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2229912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2122017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221466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177785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37032-E324-4FAD-8232-5E1BB71DE36D}" type="datetimeFigureOut">
              <a:rPr lang="en-US" smtClean="0"/>
              <a:t>10/23/2011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D0578A-6E51-424D-8422-03D46B532DCD}" type="slidenum">
              <a:rPr lang="en-US" smtClean="0"/>
              <a:t>‹#›</a:t>
            </a:fld>
            <a:endParaRPr lang="en-US" dirty="0"/>
          </a:p>
        </p:txBody>
      </p:sp>
    </p:spTree>
    <p:extLst>
      <p:ext uri="{BB962C8B-B14F-4D97-AF65-F5344CB8AC3E}">
        <p14:creationId xmlns:p14="http://schemas.microsoft.com/office/powerpoint/2010/main" val="2323748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37032-E324-4FAD-8232-5E1BB71DE36D}" type="datetimeFigureOut">
              <a:rPr lang="en-US" smtClean="0"/>
              <a:t>10/23/2011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0578A-6E51-424D-8422-03D46B532DCD}" type="slidenum">
              <a:rPr lang="en-US" smtClean="0"/>
              <a:t>‹#›</a:t>
            </a:fld>
            <a:endParaRPr lang="en-US" dirty="0"/>
          </a:p>
        </p:txBody>
      </p:sp>
    </p:spTree>
    <p:extLst>
      <p:ext uri="{BB962C8B-B14F-4D97-AF65-F5344CB8AC3E}">
        <p14:creationId xmlns:p14="http://schemas.microsoft.com/office/powerpoint/2010/main" val="2735289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Creating Greeting Cards with Digital Stamps	</a:t>
            </a:r>
            <a:endParaRPr lang="en-US" dirty="0"/>
          </a:p>
        </p:txBody>
      </p:sp>
      <p:sp>
        <p:nvSpPr>
          <p:cNvPr id="3" name="Subtitle 2"/>
          <p:cNvSpPr>
            <a:spLocks noGrp="1"/>
          </p:cNvSpPr>
          <p:nvPr>
            <p:ph type="subTitle" idx="1"/>
          </p:nvPr>
        </p:nvSpPr>
        <p:spPr/>
        <p:txBody>
          <a:bodyPr/>
          <a:lstStyle/>
          <a:p>
            <a:r>
              <a:rPr lang="en-US" dirty="0" smtClean="0"/>
              <a:t>October 26, 2011</a:t>
            </a:r>
          </a:p>
          <a:p>
            <a:r>
              <a:rPr lang="en-US" dirty="0" smtClean="0"/>
              <a:t>Presenter</a:t>
            </a:r>
          </a:p>
          <a:p>
            <a:r>
              <a:rPr lang="en-US" dirty="0" smtClean="0"/>
              <a:t>Marion Davis</a:t>
            </a:r>
            <a:endParaRPr lang="en-US" dirty="0"/>
          </a:p>
        </p:txBody>
      </p:sp>
    </p:spTree>
    <p:extLst>
      <p:ext uri="{BB962C8B-B14F-4D97-AF65-F5344CB8AC3E}">
        <p14:creationId xmlns:p14="http://schemas.microsoft.com/office/powerpoint/2010/main" val="785732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n-US" b="1" dirty="0"/>
              <a:t>Creating your card in Word</a:t>
            </a:r>
            <a:r>
              <a:rPr lang="en-US" dirty="0"/>
              <a:t/>
            </a:r>
            <a:br>
              <a:rPr lang="en-US" dirty="0"/>
            </a:br>
            <a:endParaRPr lang="en-US" dirty="0"/>
          </a:p>
        </p:txBody>
      </p:sp>
      <p:sp>
        <p:nvSpPr>
          <p:cNvPr id="3" name="Content Placeholder 2"/>
          <p:cNvSpPr>
            <a:spLocks noGrp="1"/>
          </p:cNvSpPr>
          <p:nvPr>
            <p:ph idx="4294967295"/>
          </p:nvPr>
        </p:nvSpPr>
        <p:spPr>
          <a:xfrm>
            <a:off x="0" y="1600200"/>
            <a:ext cx="8229600" cy="4525963"/>
          </a:xfrm>
        </p:spPr>
        <p:txBody>
          <a:bodyPr>
            <a:normAutofit fontScale="92500" lnSpcReduction="20000"/>
          </a:bodyPr>
          <a:lstStyle/>
          <a:p>
            <a:r>
              <a:rPr lang="en-US" dirty="0"/>
              <a:t>Most people just use Word to resize and print out their images. It works just the same as inserting a picture and resizing to print. If you're comfortable using a graphics editing program like Photoshop Elements you can also resize, edit the picture (crop out or mask parts of the image). Another benefit of digis is that you can flip the image. They are a lot of fun and there is a lot of information in the digi forums on how to use them and different techniques. </a:t>
            </a:r>
            <a:r>
              <a:rPr lang="en-US" dirty="0" smtClean="0"/>
              <a:t> But there are some decisions to make.</a:t>
            </a:r>
            <a:endParaRPr lang="en-US" dirty="0"/>
          </a:p>
        </p:txBody>
      </p:sp>
    </p:spTree>
    <p:extLst>
      <p:ext uri="{BB962C8B-B14F-4D97-AF65-F5344CB8AC3E}">
        <p14:creationId xmlns:p14="http://schemas.microsoft.com/office/powerpoint/2010/main" val="773431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2286000" y="2551837"/>
            <a:ext cx="4572000" cy="1754326"/>
          </a:xfrm>
          <a:prstGeom prst="rect">
            <a:avLst/>
          </a:prstGeom>
        </p:spPr>
        <p:txBody>
          <a:bodyPr>
            <a:spAutoFit/>
          </a:bodyPr>
          <a:lstStyle/>
          <a:p>
            <a:r>
              <a:rPr lang="en-US" dirty="0"/>
              <a:t>First decision after finding the image and/or sentiment you want to use is the way you want to use your cardstock. Will you cut it in half and make 2 cards or will you just fold the paper into quarter size and use the whole sheet. This decision determines how you print.</a:t>
            </a:r>
          </a:p>
        </p:txBody>
      </p:sp>
    </p:spTree>
    <p:extLst>
      <p:ext uri="{BB962C8B-B14F-4D97-AF65-F5344CB8AC3E}">
        <p14:creationId xmlns:p14="http://schemas.microsoft.com/office/powerpoint/2010/main" val="1736957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524000" y="381000"/>
            <a:ext cx="5562600" cy="2031325"/>
          </a:xfrm>
          <a:prstGeom prst="rect">
            <a:avLst/>
          </a:prstGeom>
        </p:spPr>
        <p:txBody>
          <a:bodyPr wrap="square">
            <a:spAutoFit/>
          </a:bodyPr>
          <a:lstStyle/>
          <a:p>
            <a:r>
              <a:rPr lang="en-US" dirty="0"/>
              <a:t>If you are folding into quarters the bottom right quadrant will be the front. The bottom left is the back. The upper left is the inside right where most people place the sentiment and the upper right is the inside left which is usually blank. On both the upper quadrants the images or sentiments need to be upside down (rotated 180</a:t>
            </a:r>
            <a:r>
              <a:rPr lang="en-US" baseline="30000" dirty="0"/>
              <a:t>o</a:t>
            </a:r>
            <a:r>
              <a:rPr lang="en-US" dirty="0"/>
              <a:t>) because you will be folding it down.</a:t>
            </a:r>
          </a:p>
        </p:txBody>
      </p:sp>
    </p:spTree>
    <p:extLst>
      <p:ext uri="{BB962C8B-B14F-4D97-AF65-F5344CB8AC3E}">
        <p14:creationId xmlns:p14="http://schemas.microsoft.com/office/powerpoint/2010/main" val="1171961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r="-100000" b="-100000"/>
        </a:gradFill>
        <a:effectLst/>
      </p:bgPr>
    </p:bg>
    <p:spTree>
      <p:nvGrpSpPr>
        <p:cNvPr id="1" name=""/>
        <p:cNvGrpSpPr/>
        <p:nvPr/>
      </p:nvGrpSpPr>
      <p:grpSpPr>
        <a:xfrm>
          <a:off x="0" y="0"/>
          <a:ext cx="0" cy="0"/>
          <a:chOff x="0" y="0"/>
          <a:chExt cx="0" cy="0"/>
        </a:xfrm>
      </p:grpSpPr>
      <p:sp>
        <p:nvSpPr>
          <p:cNvPr id="2" name="Rectangle 1"/>
          <p:cNvSpPr/>
          <p:nvPr/>
        </p:nvSpPr>
        <p:spPr>
          <a:xfrm>
            <a:off x="2286000" y="1028343"/>
            <a:ext cx="4572000" cy="4801314"/>
          </a:xfrm>
          <a:prstGeom prst="rect">
            <a:avLst/>
          </a:prstGeom>
        </p:spPr>
        <p:txBody>
          <a:bodyPr>
            <a:spAutoFit/>
          </a:bodyPr>
          <a:lstStyle/>
          <a:p>
            <a:r>
              <a:rPr lang="en-US" dirty="0"/>
              <a:t>If you choose to use half sheets of cardstock I recommend you make 2 cards at a time to allow the use of full sheets of paper. They can be the same of different. It is just easier to size and place the images this way.   Split you document into 2 columns. Fill the left column with the Enter key. To make this easier to see you might want to turn on the Formatting mark ups found on your Home tab in the formatting section. It looks like a backwards paragraph mark.  You need to print in the right column only and be sure your image is sized and spaced to fit twice on the paper. You will then turn the cardstock over and again print on the right column only. If you hold the printed paper to the light you can see the from showing through on the left from the </a:t>
            </a:r>
            <a:r>
              <a:rPr lang="en-US" dirty="0" smtClean="0"/>
              <a:t>back.</a:t>
            </a:r>
            <a:endParaRPr lang="en-US" dirty="0"/>
          </a:p>
        </p:txBody>
      </p:sp>
    </p:spTree>
    <p:extLst>
      <p:ext uri="{BB962C8B-B14F-4D97-AF65-F5344CB8AC3E}">
        <p14:creationId xmlns:p14="http://schemas.microsoft.com/office/powerpoint/2010/main" val="28096876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5970" y="2887980"/>
            <a:ext cx="5052060" cy="1082040"/>
          </a:xfrm>
          <a:prstGeom prst="rect">
            <a:avLst/>
          </a:prstGeom>
        </p:spPr>
      </p:pic>
      <p:sp>
        <p:nvSpPr>
          <p:cNvPr id="3" name="TextBox 2"/>
          <p:cNvSpPr txBox="1"/>
          <p:nvPr/>
        </p:nvSpPr>
        <p:spPr>
          <a:xfrm>
            <a:off x="2045970" y="4572000"/>
            <a:ext cx="5052060" cy="523220"/>
          </a:xfrm>
          <a:prstGeom prst="rect">
            <a:avLst/>
          </a:prstGeom>
          <a:noFill/>
        </p:spPr>
        <p:txBody>
          <a:bodyPr wrap="square" rtlCol="0">
            <a:spAutoFit/>
          </a:bodyPr>
          <a:lstStyle/>
          <a:p>
            <a:r>
              <a:rPr lang="en-US" dirty="0" smtClean="0"/>
              <a:t>Now you know I don’t draw well with a mouse. </a:t>
            </a:r>
            <a:r>
              <a:rPr lang="en-US" sz="2800" dirty="0" smtClean="0">
                <a:latin typeface="Wingdings" pitchFamily="2" charset="2"/>
              </a:rPr>
              <a:t>J</a:t>
            </a:r>
            <a:endParaRPr lang="en-US" sz="2800" dirty="0">
              <a:latin typeface="Wingdings" pitchFamily="2" charset="2"/>
            </a:endParaRPr>
          </a:p>
        </p:txBody>
      </p:sp>
    </p:spTree>
    <p:extLst>
      <p:ext uri="{BB962C8B-B14F-4D97-AF65-F5344CB8AC3E}">
        <p14:creationId xmlns:p14="http://schemas.microsoft.com/office/powerpoint/2010/main" val="1990744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2286000" y="2828836"/>
            <a:ext cx="4572000" cy="1200329"/>
          </a:xfrm>
          <a:prstGeom prst="rect">
            <a:avLst/>
          </a:prstGeom>
        </p:spPr>
        <p:txBody>
          <a:bodyPr>
            <a:spAutoFit/>
          </a:bodyPr>
          <a:lstStyle/>
          <a:p>
            <a:r>
              <a:rPr lang="en-US" dirty="0"/>
              <a:t>It is also a good idea to turn on the rulers to help you with the spacing. Both the ruler and the grid lines are available on the View Table in the show section of the Word Ribbon.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7000" y="4343400"/>
            <a:ext cx="3467100" cy="1188720"/>
          </a:xfrm>
          <a:prstGeom prst="rect">
            <a:avLst/>
          </a:prstGeom>
        </p:spPr>
      </p:pic>
    </p:spTree>
    <p:extLst>
      <p:ext uri="{BB962C8B-B14F-4D97-AF65-F5344CB8AC3E}">
        <p14:creationId xmlns:p14="http://schemas.microsoft.com/office/powerpoint/2010/main" val="852105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2286000" y="1166843"/>
            <a:ext cx="4572000" cy="4524315"/>
          </a:xfrm>
          <a:prstGeom prst="rect">
            <a:avLst/>
          </a:prstGeom>
        </p:spPr>
        <p:txBody>
          <a:bodyPr>
            <a:spAutoFit/>
          </a:bodyPr>
          <a:lstStyle/>
          <a:p>
            <a:r>
              <a:rPr lang="en-US" dirty="0"/>
              <a:t>Once you are ready for placement simply go to the Insert Tab &gt; Illustrations Section&gt; Picture &gt; select your image from your computer and click Insert. It is very likely that you will need to resize this image to fit your space.  If you are making 2 of the same card copy and paste the resized image rather than pasting and resizing again. You might want to save at this point in case you want to edit it later. To check that the page will print correctly click File&gt; Print and the print preview shows to the right of the screen. If your images are not where you want them go back and adjust or, if they are cut off you might need to adjust the margins or resize.</a:t>
            </a:r>
          </a:p>
          <a:p>
            <a:r>
              <a:rPr lang="en-US" dirty="0"/>
              <a:t>If you are creating the greeting on the inside repeat the process on page 2 or on a new file.</a:t>
            </a:r>
          </a:p>
        </p:txBody>
      </p:sp>
    </p:spTree>
    <p:extLst>
      <p:ext uri="{BB962C8B-B14F-4D97-AF65-F5344CB8AC3E}">
        <p14:creationId xmlns:p14="http://schemas.microsoft.com/office/powerpoint/2010/main" val="3478423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p:cNvSpPr txBox="1">
            <a:spLocks noGrp="1"/>
          </p:cNvSpPr>
          <p:nvPr>
            <p:ph type="ctrTitle"/>
          </p:nvPr>
        </p:nvSpPr>
        <p:spPr>
          <a:xfrm>
            <a:off x="685800" y="2388384"/>
            <a:ext cx="7772400" cy="954107"/>
          </a:xfrm>
          <a:prstGeom prst="rect">
            <a:avLst/>
          </a:prstGeom>
          <a:noFill/>
        </p:spPr>
        <p:txBody>
          <a:bodyPr wrap="square" rtlCol="0">
            <a:spAutoFit/>
          </a:bodyPr>
          <a:lstStyle/>
          <a:p>
            <a:r>
              <a:rPr lang="en-US" sz="2800" dirty="0" smtClean="0">
                <a:solidFill>
                  <a:srgbClr val="FF0000"/>
                </a:solidFill>
              </a:rPr>
              <a:t>Don’t forget to SAVE before attempting to print. You can always delete files when you are done!!!</a:t>
            </a:r>
            <a:endParaRPr lang="en-US" sz="2800" dirty="0">
              <a:solidFill>
                <a:srgbClr val="FF0000"/>
              </a:solidFill>
            </a:endParaRPr>
          </a:p>
        </p:txBody>
      </p:sp>
    </p:spTree>
    <p:extLst>
      <p:ext uri="{BB962C8B-B14F-4D97-AF65-F5344CB8AC3E}">
        <p14:creationId xmlns:p14="http://schemas.microsoft.com/office/powerpoint/2010/main" val="2909522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Printing on Both Sides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solidFill>
                  <a:srgbClr val="FF0000"/>
                </a:solidFill>
              </a:rPr>
              <a:t>This will get a bit confusing but play with a piece of regular paper and it will become clear.</a:t>
            </a:r>
          </a:p>
          <a:p>
            <a:r>
              <a:rPr lang="en-US" dirty="0"/>
              <a:t>Now to print your card you may need to play a bit with text weight paper until you figure out just how your printer works. I will tell you how I do mine. Put the cardstock in the paper tray. I only use one sheet at a time for double sided printing because I discovered that my printer preloads the next sheet. Never knew that until I tried to print on both sides for this project. </a:t>
            </a:r>
          </a:p>
          <a:p>
            <a:r>
              <a:rPr lang="en-US" dirty="0"/>
              <a:t>Go to File &gt; Print&gt;Settings and, where it says Print all pages, click the down arrow. Click Print Custom Range and enter 1 where it says Pages. Click Print.</a:t>
            </a:r>
          </a:p>
          <a:p>
            <a:r>
              <a:rPr lang="en-US" dirty="0"/>
              <a:t>When the page comes out of your printer turn the paper so that the images are face up and to the right.  Replace it in the paper tray. </a:t>
            </a:r>
          </a:p>
          <a:p>
            <a:r>
              <a:rPr lang="en-US" dirty="0"/>
              <a:t>Now change the number where it says Pages to 2 and click print.</a:t>
            </a:r>
          </a:p>
          <a:p>
            <a:r>
              <a:rPr lang="en-US" dirty="0"/>
              <a:t>You are now ready to cut your cardstock in half, color the images and fold your card.</a:t>
            </a:r>
          </a:p>
          <a:p>
            <a:pPr marL="0" indent="0">
              <a:buNone/>
            </a:pPr>
            <a:endParaRPr lang="en-US" dirty="0"/>
          </a:p>
        </p:txBody>
      </p:sp>
    </p:spTree>
    <p:extLst>
      <p:ext uri="{BB962C8B-B14F-4D97-AF65-F5344CB8AC3E}">
        <p14:creationId xmlns:p14="http://schemas.microsoft.com/office/powerpoint/2010/main" val="38331744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Printing a Hybrid Card</a:t>
            </a:r>
            <a:endParaRPr lang="en-US" dirty="0"/>
          </a:p>
        </p:txBody>
      </p:sp>
      <p:sp>
        <p:nvSpPr>
          <p:cNvPr id="3" name="Content Placeholder 2"/>
          <p:cNvSpPr>
            <a:spLocks noGrp="1"/>
          </p:cNvSpPr>
          <p:nvPr>
            <p:ph type="subTitle" idx="1"/>
          </p:nvPr>
        </p:nvSpPr>
        <p:spPr/>
        <p:txBody>
          <a:bodyPr>
            <a:normAutofit fontScale="47500" lnSpcReduction="20000"/>
          </a:bodyPr>
          <a:lstStyle/>
          <a:p>
            <a:r>
              <a:rPr lang="en-US" dirty="0"/>
              <a:t>For a hybrid card just place the elements (images and sentiments) on the sheet of cardstock and print.</a:t>
            </a:r>
          </a:p>
          <a:p>
            <a:r>
              <a:rPr lang="en-US" dirty="0"/>
              <a:t> It is possible to create an area with the Auto shapes and flood fill it but this uses a huge amount of ink. I prefer to just cut background areas from colored cardstock. </a:t>
            </a:r>
          </a:p>
          <a:p>
            <a:r>
              <a:rPr lang="en-US" dirty="0"/>
              <a:t>Once you have these elements just color, cut and assemble.</a:t>
            </a:r>
          </a:p>
          <a:p>
            <a:pPr marL="0" indent="0">
              <a:buNone/>
            </a:pPr>
            <a:r>
              <a:rPr lang="en-US" dirty="0"/>
              <a:t> </a:t>
            </a:r>
          </a:p>
          <a:p>
            <a:endParaRPr lang="en-US" dirty="0"/>
          </a:p>
        </p:txBody>
      </p:sp>
    </p:spTree>
    <p:extLst>
      <p:ext uri="{BB962C8B-B14F-4D97-AF65-F5344CB8AC3E}">
        <p14:creationId xmlns:p14="http://schemas.microsoft.com/office/powerpoint/2010/main" val="1581485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Cards	</a:t>
            </a:r>
            <a:endParaRPr lang="en-US" dirty="0"/>
          </a:p>
        </p:txBody>
      </p:sp>
      <p:sp>
        <p:nvSpPr>
          <p:cNvPr id="3" name="Content Placeholder 2"/>
          <p:cNvSpPr>
            <a:spLocks noGrp="1"/>
          </p:cNvSpPr>
          <p:nvPr>
            <p:ph idx="1"/>
          </p:nvPr>
        </p:nvSpPr>
        <p:spPr/>
        <p:txBody>
          <a:bodyPr>
            <a:normAutofit fontScale="92500" lnSpcReduction="10000"/>
          </a:bodyPr>
          <a:lstStyle/>
          <a:p>
            <a:r>
              <a:rPr lang="en-US" dirty="0"/>
              <a:t>Before we start I would like to explain that there are 3 basic types of cards:</a:t>
            </a:r>
          </a:p>
          <a:p>
            <a:pPr lvl="0"/>
            <a:r>
              <a:rPr lang="en-US" dirty="0"/>
              <a:t>Physical cards created with cardstock, decorative papers, rubber stamps and embellishments.</a:t>
            </a:r>
          </a:p>
          <a:p>
            <a:pPr lvl="0"/>
            <a:r>
              <a:rPr lang="en-US" dirty="0"/>
              <a:t>Digital cards which are created in your computer using various programs and then printed out.</a:t>
            </a:r>
          </a:p>
          <a:p>
            <a:pPr lvl="0"/>
            <a:r>
              <a:rPr lang="en-US" dirty="0"/>
              <a:t>Hybrid cards…my personal favorite… which uses the computer to generate images and sentiments but are then cut into elements and assembled as one would a physical card.</a:t>
            </a:r>
          </a:p>
          <a:p>
            <a:endParaRPr lang="en-US" dirty="0"/>
          </a:p>
        </p:txBody>
      </p:sp>
    </p:spTree>
    <p:extLst>
      <p:ext uri="{BB962C8B-B14F-4D97-AF65-F5344CB8AC3E}">
        <p14:creationId xmlns:p14="http://schemas.microsoft.com/office/powerpoint/2010/main" val="3535783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52B3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Calibri"/>
                <a:cs typeface="Times New Roman"/>
              </a:rPr>
              <a:t>Give it a try </a:t>
            </a:r>
            <a:endParaRPr lang="en-US" dirty="0"/>
          </a:p>
        </p:txBody>
      </p:sp>
      <p:sp>
        <p:nvSpPr>
          <p:cNvPr id="3" name="Content Placeholder 2"/>
          <p:cNvSpPr>
            <a:spLocks noGrp="1"/>
          </p:cNvSpPr>
          <p:nvPr>
            <p:ph idx="1"/>
          </p:nvPr>
        </p:nvSpPr>
        <p:spPr/>
        <p:txBody>
          <a:bodyPr/>
          <a:lstStyle/>
          <a:p>
            <a:pPr marL="0" indent="0">
              <a:buNone/>
            </a:pPr>
            <a:r>
              <a:rPr lang="en-US" dirty="0">
                <a:ea typeface="Calibri"/>
                <a:cs typeface="Times New Roman"/>
              </a:rPr>
              <a:t>but remember I am not responsible for how addictive this can be</a:t>
            </a:r>
            <a:r>
              <a:rPr lang="en-US" dirty="0" smtClean="0">
                <a:ea typeface="Calibri"/>
                <a:cs typeface="Times New Roman"/>
              </a:rPr>
              <a:t>.</a:t>
            </a:r>
          </a:p>
          <a:p>
            <a:pPr marL="0" indent="0">
              <a:buNone/>
            </a:pPr>
            <a:endParaRPr lang="en-US" dirty="0"/>
          </a:p>
        </p:txBody>
      </p:sp>
    </p:spTree>
    <p:extLst>
      <p:ext uri="{BB962C8B-B14F-4D97-AF65-F5344CB8AC3E}">
        <p14:creationId xmlns:p14="http://schemas.microsoft.com/office/powerpoint/2010/main" val="1491749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Searching and collecting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Before we start I want to warn you that this is very addictive. I keep my digi-stamps on an external hard drive. Memory devices will work well too. I suggest you sort them into folders as you save them because it will make it easier for you to find what you want. You can use your photos but I will wait to discuss that for when we do scrapbooking because the layering techniques are more involved and are needed when you want to use a photo and possibly frame it or layer it on a decorative background.</a:t>
            </a:r>
          </a:p>
          <a:p>
            <a:endParaRPr lang="en-US" dirty="0"/>
          </a:p>
        </p:txBody>
      </p:sp>
    </p:spTree>
    <p:extLst>
      <p:ext uri="{BB962C8B-B14F-4D97-AF65-F5344CB8AC3E}">
        <p14:creationId xmlns:p14="http://schemas.microsoft.com/office/powerpoint/2010/main" val="3364428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1218" y="1600200"/>
            <a:ext cx="7381564" cy="4525963"/>
          </a:xfrm>
        </p:spPr>
      </p:pic>
      <p:sp>
        <p:nvSpPr>
          <p:cNvPr id="5" name="TextBox 4"/>
          <p:cNvSpPr txBox="1"/>
          <p:nvPr/>
        </p:nvSpPr>
        <p:spPr>
          <a:xfrm>
            <a:off x="2590800" y="5867400"/>
            <a:ext cx="4343400" cy="369332"/>
          </a:xfrm>
          <a:prstGeom prst="rect">
            <a:avLst/>
          </a:prstGeom>
          <a:noFill/>
        </p:spPr>
        <p:txBody>
          <a:bodyPr wrap="square" rtlCol="0">
            <a:spAutoFit/>
          </a:bodyPr>
          <a:lstStyle/>
          <a:p>
            <a:pPr algn="ctr"/>
            <a:r>
              <a:rPr lang="en-US" dirty="0" smtClean="0"/>
              <a:t>Folder Example</a:t>
            </a:r>
            <a:endParaRPr lang="en-US" dirty="0"/>
          </a:p>
        </p:txBody>
      </p:sp>
    </p:spTree>
    <p:extLst>
      <p:ext uri="{BB962C8B-B14F-4D97-AF65-F5344CB8AC3E}">
        <p14:creationId xmlns:p14="http://schemas.microsoft.com/office/powerpoint/2010/main" val="762559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JPG or PNG</a:t>
            </a:r>
            <a:endParaRPr lang="en-US" dirty="0"/>
          </a:p>
        </p:txBody>
      </p:sp>
      <p:sp>
        <p:nvSpPr>
          <p:cNvPr id="3" name="Content Placeholder 2"/>
          <p:cNvSpPr>
            <a:spLocks noGrp="1"/>
          </p:cNvSpPr>
          <p:nvPr>
            <p:ph idx="1"/>
          </p:nvPr>
        </p:nvSpPr>
        <p:spPr/>
        <p:txBody>
          <a:bodyPr>
            <a:normAutofit fontScale="92500" lnSpcReduction="20000"/>
          </a:bodyPr>
          <a:lstStyle/>
          <a:p>
            <a:r>
              <a:rPr lang="en-US" dirty="0"/>
              <a:t>You may wonder which format to save if more than one is offered. The answer is BOTH JPG and PNG. The reason is that JPG or JPEG gives you an opaque background and PNG is on a transparent background. The transparent background is more important in scrapbooking; however you may wish to combine images and the transparency will be important there. O the other hand you may want the white background masking a part of the image and so you would use the JPG version.</a:t>
            </a:r>
          </a:p>
          <a:p>
            <a:endParaRPr lang="en-US" dirty="0"/>
          </a:p>
        </p:txBody>
      </p:sp>
    </p:spTree>
    <p:extLst>
      <p:ext uri="{BB962C8B-B14F-4D97-AF65-F5344CB8AC3E}">
        <p14:creationId xmlns:p14="http://schemas.microsoft.com/office/powerpoint/2010/main" val="11882642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Programs Needed</a:t>
            </a:r>
            <a:endParaRPr lang="en-US" dirty="0"/>
          </a:p>
        </p:txBody>
      </p:sp>
      <p:sp>
        <p:nvSpPr>
          <p:cNvPr id="3" name="TextBox 2"/>
          <p:cNvSpPr txBox="1"/>
          <p:nvPr/>
        </p:nvSpPr>
        <p:spPr>
          <a:xfrm>
            <a:off x="1066800" y="2209800"/>
            <a:ext cx="6781800" cy="2031325"/>
          </a:xfrm>
          <a:prstGeom prst="rect">
            <a:avLst/>
          </a:prstGeom>
          <a:noFill/>
        </p:spPr>
        <p:txBody>
          <a:bodyPr wrap="square" rtlCol="0">
            <a:spAutoFit/>
          </a:bodyPr>
          <a:lstStyle/>
          <a:p>
            <a:pPr marL="285750" indent="-285750">
              <a:buFont typeface="Arial" pitchFamily="34" charset="0"/>
              <a:buChar char="•"/>
            </a:pPr>
            <a:r>
              <a:rPr lang="en-US" dirty="0" smtClean="0"/>
              <a:t>Word</a:t>
            </a:r>
          </a:p>
          <a:p>
            <a:pPr marL="285750" indent="-285750">
              <a:buFont typeface="Arial" pitchFamily="34" charset="0"/>
              <a:buChar char="•"/>
            </a:pPr>
            <a:r>
              <a:rPr lang="en-US" dirty="0" smtClean="0"/>
              <a:t>A program to unzip compressed files</a:t>
            </a:r>
          </a:p>
          <a:p>
            <a:pPr marL="742950" lvl="1" indent="-285750">
              <a:buFont typeface="Arial" pitchFamily="34" charset="0"/>
              <a:buChar char="•"/>
            </a:pPr>
            <a:r>
              <a:rPr lang="en-US" dirty="0" smtClean="0"/>
              <a:t>Win Unzip</a:t>
            </a:r>
          </a:p>
          <a:p>
            <a:pPr marL="742950" lvl="1" indent="-285750">
              <a:buFont typeface="Arial" pitchFamily="34" charset="0"/>
              <a:buChar char="•"/>
            </a:pPr>
            <a:r>
              <a:rPr lang="en-US" dirty="0" smtClean="0"/>
              <a:t>Win RAR</a:t>
            </a:r>
          </a:p>
          <a:p>
            <a:pPr marL="742950" lvl="1" indent="-285750">
              <a:buFont typeface="Arial" pitchFamily="34" charset="0"/>
              <a:buChar char="•"/>
            </a:pPr>
            <a:r>
              <a:rPr lang="en-US" dirty="0" smtClean="0"/>
              <a:t>FY Zip</a:t>
            </a:r>
          </a:p>
          <a:p>
            <a:pPr marL="742950" lvl="1" indent="-285750">
              <a:buFont typeface="Arial" pitchFamily="34" charset="0"/>
              <a:buChar char="•"/>
            </a:pPr>
            <a:r>
              <a:rPr lang="en-US" dirty="0" smtClean="0"/>
              <a:t>7-Zip</a:t>
            </a:r>
          </a:p>
          <a:p>
            <a:pPr marL="742950" lvl="1" indent="-285750">
              <a:buFont typeface="Arial" pitchFamily="34" charset="0"/>
              <a:buChar char="•"/>
            </a:pPr>
            <a:r>
              <a:rPr lang="en-US" dirty="0" smtClean="0"/>
              <a:t>There are several others. Just Google for unzip free</a:t>
            </a:r>
            <a:endParaRPr lang="en-US" dirty="0"/>
          </a:p>
        </p:txBody>
      </p:sp>
    </p:spTree>
    <p:extLst>
      <p:ext uri="{BB962C8B-B14F-4D97-AF65-F5344CB8AC3E}">
        <p14:creationId xmlns:p14="http://schemas.microsoft.com/office/powerpoint/2010/main" val="3669547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Stamps preferably Freebies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Start by searching Google for Free digital stamps. As you explore, either bookmark the sites you like of sign up for their newsletters or feeds depending on how much mail you want to receive. If you bookmark, you will need to check the sites regularly</a:t>
            </a:r>
            <a:r>
              <a:rPr lang="en-US" dirty="0" smtClean="0"/>
              <a:t>.</a:t>
            </a:r>
          </a:p>
          <a:p>
            <a:r>
              <a:rPr lang="en-US" dirty="0"/>
              <a:t>If you are saving Freebies you need to save them when you see them. This is because most sites only offer them for a short time. Many “stores” offer occasional freebies. Then they become available for sale. Be careful what you select if you do not wish to pay for them. As a note here Digital stamps are the least expensive types of stamps available. I have paid for many I really wanted.</a:t>
            </a:r>
          </a:p>
          <a:p>
            <a:endParaRPr lang="en-US" dirty="0"/>
          </a:p>
          <a:p>
            <a:endParaRPr lang="en-US" dirty="0"/>
          </a:p>
        </p:txBody>
      </p:sp>
    </p:spTree>
    <p:extLst>
      <p:ext uri="{BB962C8B-B14F-4D97-AF65-F5344CB8AC3E}">
        <p14:creationId xmlns:p14="http://schemas.microsoft.com/office/powerpoint/2010/main" val="1120805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99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Digital Stamps</a:t>
            </a:r>
            <a:endParaRPr lang="en-US" dirty="0"/>
          </a:p>
        </p:txBody>
      </p:sp>
      <p:sp>
        <p:nvSpPr>
          <p:cNvPr id="3" name="Content Placeholder 2"/>
          <p:cNvSpPr>
            <a:spLocks noGrp="1"/>
          </p:cNvSpPr>
          <p:nvPr>
            <p:ph idx="1"/>
          </p:nvPr>
        </p:nvSpPr>
        <p:spPr/>
        <p:txBody>
          <a:bodyPr/>
          <a:lstStyle/>
          <a:p>
            <a:r>
              <a:rPr lang="en-US" dirty="0"/>
              <a:t>Basically, digital stamps are line drawings that you print and then color just as you would with a regular stamp.  For those of you well versed in PhotoShop or similar programs it is possible to color them digitally but I will not be addressing how to do that at this time. </a:t>
            </a:r>
          </a:p>
        </p:txBody>
      </p:sp>
    </p:spTree>
    <p:extLst>
      <p:ext uri="{BB962C8B-B14F-4D97-AF65-F5344CB8AC3E}">
        <p14:creationId xmlns:p14="http://schemas.microsoft.com/office/powerpoint/2010/main" val="4270741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Enhancing or Decorating your Stamps</a:t>
            </a:r>
            <a:endParaRPr lang="en-US" dirty="0"/>
          </a:p>
        </p:txBody>
      </p:sp>
      <p:sp>
        <p:nvSpPr>
          <p:cNvPr id="3" name="Content Placeholder 2"/>
          <p:cNvSpPr>
            <a:spLocks noGrp="1"/>
          </p:cNvSpPr>
          <p:nvPr>
            <p:ph idx="1"/>
          </p:nvPr>
        </p:nvSpPr>
        <p:spPr/>
        <p:txBody>
          <a:bodyPr>
            <a:normAutofit fontScale="77500" lnSpcReduction="20000"/>
          </a:bodyPr>
          <a:lstStyle/>
          <a:p>
            <a:r>
              <a:rPr lang="en-US" dirty="0"/>
              <a:t>You may use colored pencils, watercolors, or any markers you may own. If you are familiar with stamping techniques they all work with digital stamps.</a:t>
            </a:r>
          </a:p>
          <a:p>
            <a:r>
              <a:rPr lang="en-US" dirty="0"/>
              <a:t>Some things to take into consideration are the type of paper you use and your printer ink. Some printer inks will smear depending on the coloring medium you're using. Some will run if you use watercolors or water based dye inks. Spraying with a workable spray fixative will inhibit inks from bleeding when you color. Be sure to let the ink dry completely before you attempt to color. I usually print my work the day before I color it. However, my life seems to be a case of “If it weren’t for the last moment many things would not get done.” If this is the case heat set your printed pages with a heat tool.</a:t>
            </a:r>
          </a:p>
          <a:p>
            <a:endParaRPr lang="en-US" dirty="0"/>
          </a:p>
        </p:txBody>
      </p:sp>
    </p:spTree>
    <p:extLst>
      <p:ext uri="{BB962C8B-B14F-4D97-AF65-F5344CB8AC3E}">
        <p14:creationId xmlns:p14="http://schemas.microsoft.com/office/powerpoint/2010/main" val="2606282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1687</Words>
  <Application>Microsoft Office PowerPoint</Application>
  <PresentationFormat>On-screen Show (4:3)</PresentationFormat>
  <Paragraphs>60</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Creating Greeting Cards with Digital Stamps </vt:lpstr>
      <vt:lpstr>Types of Cards </vt:lpstr>
      <vt:lpstr>Searching and collecting  </vt:lpstr>
      <vt:lpstr>PowerPoint Presentation</vt:lpstr>
      <vt:lpstr>JPG or PNG</vt:lpstr>
      <vt:lpstr>Programs Needed</vt:lpstr>
      <vt:lpstr>Finding Stamps preferably Freebies</vt:lpstr>
      <vt:lpstr>What are Digital Stamps</vt:lpstr>
      <vt:lpstr>Enhancing or Decorating your Stamps</vt:lpstr>
      <vt:lpstr>Creating your card in Word </vt:lpstr>
      <vt:lpstr>PowerPoint Presentation</vt:lpstr>
      <vt:lpstr>PowerPoint Presentation</vt:lpstr>
      <vt:lpstr>PowerPoint Presentation</vt:lpstr>
      <vt:lpstr>PowerPoint Presentation</vt:lpstr>
      <vt:lpstr>PowerPoint Presentation</vt:lpstr>
      <vt:lpstr>PowerPoint Presentation</vt:lpstr>
      <vt:lpstr>Don’t forget to SAVE before attempting to print. You can always delete files when you are done!!!</vt:lpstr>
      <vt:lpstr>Printing on Both Sides</vt:lpstr>
      <vt:lpstr>Printing a Hybrid Card</vt:lpstr>
      <vt:lpstr>Give it a try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Greeting Cards with Digital Stamps</dc:title>
  <dc:creator>Marion Davis</dc:creator>
  <cp:lastModifiedBy>Marion Davis</cp:lastModifiedBy>
  <cp:revision>10</cp:revision>
  <dcterms:created xsi:type="dcterms:W3CDTF">2011-10-22T20:17:59Z</dcterms:created>
  <dcterms:modified xsi:type="dcterms:W3CDTF">2011-10-23T12:50:40Z</dcterms:modified>
</cp:coreProperties>
</file>